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4"/>
  </p:sldMasterIdLst>
  <p:notesMasterIdLst>
    <p:notesMasterId r:id="rId27"/>
  </p:notesMasterIdLst>
  <p:sldIdLst>
    <p:sldId id="406" r:id="rId5"/>
    <p:sldId id="381" r:id="rId6"/>
    <p:sldId id="414" r:id="rId7"/>
    <p:sldId id="413" r:id="rId8"/>
    <p:sldId id="412" r:id="rId9"/>
    <p:sldId id="407" r:id="rId10"/>
    <p:sldId id="415" r:id="rId11"/>
    <p:sldId id="416" r:id="rId12"/>
    <p:sldId id="417" r:id="rId13"/>
    <p:sldId id="409" r:id="rId14"/>
    <p:sldId id="418" r:id="rId15"/>
    <p:sldId id="419" r:id="rId16"/>
    <p:sldId id="410" r:id="rId17"/>
    <p:sldId id="422" r:id="rId18"/>
    <p:sldId id="423" r:id="rId19"/>
    <p:sldId id="411" r:id="rId20"/>
    <p:sldId id="424" r:id="rId21"/>
    <p:sldId id="425" r:id="rId22"/>
    <p:sldId id="427" r:id="rId23"/>
    <p:sldId id="421" r:id="rId24"/>
    <p:sldId id="428" r:id="rId25"/>
    <p:sldId id="395" r:id="rId26"/>
  </p:sldIdLst>
  <p:sldSz cx="12192000" cy="6858000"/>
  <p:notesSz cx="6858000" cy="9144000"/>
  <p:embeddedFontLst>
    <p:embeddedFont>
      <p:font typeface="Century Gothic" panose="020B050202020202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Open Sans Light"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anna" initials="B" lastIdx="3" clrIdx="0">
    <p:extLst>
      <p:ext uri="{19B8F6BF-5375-455C-9EA6-DF929625EA0E}">
        <p15:presenceInfo xmlns:p15="http://schemas.microsoft.com/office/powerpoint/2012/main" userId="S::Breanna@greencalgary.org::efab220b-16b5-42b1-a1d8-13e91e2c8918" providerId="AD"/>
      </p:ext>
    </p:extLst>
  </p:cmAuthor>
  <p:cmAuthor id="2" name="Vanessa Bilan" initials="VB" lastIdx="12" clrIdx="1">
    <p:extLst>
      <p:ext uri="{19B8F6BF-5375-455C-9EA6-DF929625EA0E}">
        <p15:presenceInfo xmlns:p15="http://schemas.microsoft.com/office/powerpoint/2012/main" userId="S::actionchallenge_cpaws.org#ext#@greencalgary.onmicrosoft.com::a3dab22f-f536-4f4f-9f02-8f341d5612f5" providerId="AD"/>
      </p:ext>
    </p:extLst>
  </p:cmAuthor>
  <p:cmAuthor id="3" name="Vanessa Bilan" initials="VB [2]" lastIdx="10" clrIdx="2">
    <p:extLst>
      <p:ext uri="{19B8F6BF-5375-455C-9EA6-DF929625EA0E}">
        <p15:presenceInfo xmlns:p15="http://schemas.microsoft.com/office/powerpoint/2012/main" userId="bebab46f5a4d79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610F40-04D0-40F7-A3F0-93550FAD0E14}" v="19" dt="2020-08-27T15:53:46.8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05" autoAdjust="0"/>
    <p:restoredTop sz="69029" autoAdjust="0"/>
  </p:normalViewPr>
  <p:slideViewPr>
    <p:cSldViewPr snapToGrid="0">
      <p:cViewPr>
        <p:scale>
          <a:sx n="50" d="100"/>
          <a:sy n="50" d="100"/>
        </p:scale>
        <p:origin x="1740" y="708"/>
      </p:cViewPr>
      <p:guideLst>
        <p:guide orient="horz" pos="2160"/>
        <p:guide pos="3840"/>
      </p:guideLst>
    </p:cSldViewPr>
  </p:slideViewPr>
  <p:outlineViewPr>
    <p:cViewPr>
      <p:scale>
        <a:sx n="33" d="100"/>
        <a:sy n="33" d="100"/>
      </p:scale>
      <p:origin x="0" y="-2032"/>
    </p:cViewPr>
    <p:sldLst>
      <p:sld r:id="rId1" collapse="1"/>
      <p:sld r:id="rId2" collapse="1"/>
      <p:sld r:id="rId3" collapse="1"/>
      <p:sld r:id="rId4" collapse="1"/>
    </p:sldLst>
  </p:outlineViewPr>
  <p:notesTextViewPr>
    <p:cViewPr>
      <p:scale>
        <a:sx n="1" d="1"/>
        <a:sy n="1" d="1"/>
      </p:scale>
      <p:origin x="0" y="0"/>
    </p:cViewPr>
  </p:notesTextViewPr>
  <p:sorterViewPr>
    <p:cViewPr>
      <p:scale>
        <a:sx n="100" d="100"/>
        <a:sy n="100" d="100"/>
      </p:scale>
      <p:origin x="0" y="-54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viewProps" Target="viewProps.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64"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4"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Bilan" userId="S::actionchallenge_cpaws.org#ext#@greencalgary.onmicrosoft.com::a3dab22f-f536-4f4f-9f02-8f341d5612f5" providerId="AD" clId="Web-{0FC69C9B-B040-4A1D-BD62-CD4EC7F19D75}"/>
    <pc:docChg chg="addSld delSld modSld">
      <pc:chgData name="Vanessa Bilan" userId="S::actionchallenge_cpaws.org#ext#@greencalgary.onmicrosoft.com::a3dab22f-f536-4f4f-9f02-8f341d5612f5" providerId="AD" clId="Web-{0FC69C9B-B040-4A1D-BD62-CD4EC7F19D75}" dt="2020-08-05T14:29:38.654" v="8"/>
      <pc:docMkLst>
        <pc:docMk/>
      </pc:docMkLst>
      <pc:sldChg chg="addSp delSp modSp">
        <pc:chgData name="Vanessa Bilan" userId="S::actionchallenge_cpaws.org#ext#@greencalgary.onmicrosoft.com::a3dab22f-f536-4f4f-9f02-8f341d5612f5" providerId="AD" clId="Web-{0FC69C9B-B040-4A1D-BD62-CD4EC7F19D75}" dt="2020-08-05T14:29:10.342" v="2"/>
        <pc:sldMkLst>
          <pc:docMk/>
          <pc:sldMk cId="1679921321" sldId="331"/>
        </pc:sldMkLst>
        <pc:picChg chg="add del mod">
          <ac:chgData name="Vanessa Bilan" userId="S::actionchallenge_cpaws.org#ext#@greencalgary.onmicrosoft.com::a3dab22f-f536-4f4f-9f02-8f341d5612f5" providerId="AD" clId="Web-{0FC69C9B-B040-4A1D-BD62-CD4EC7F19D75}" dt="2020-08-05T14:29:10.342" v="2"/>
          <ac:picMkLst>
            <pc:docMk/>
            <pc:sldMk cId="1679921321" sldId="331"/>
            <ac:picMk id="2" creationId="{CED93CC5-F74F-44F7-BFE5-FB36740714E2}"/>
          </ac:picMkLst>
        </pc:picChg>
      </pc:sldChg>
      <pc:sldChg chg="addSp delSp modSp addCm">
        <pc:chgData name="Vanessa Bilan" userId="S::actionchallenge_cpaws.org#ext#@greencalgary.onmicrosoft.com::a3dab22f-f536-4f4f-9f02-8f341d5612f5" providerId="AD" clId="Web-{0FC69C9B-B040-4A1D-BD62-CD4EC7F19D75}" dt="2020-08-05T14:29:30.467" v="6"/>
        <pc:sldMkLst>
          <pc:docMk/>
          <pc:sldMk cId="3859259072" sldId="377"/>
        </pc:sldMkLst>
        <pc:spChg chg="add mod">
          <ac:chgData name="Vanessa Bilan" userId="S::actionchallenge_cpaws.org#ext#@greencalgary.onmicrosoft.com::a3dab22f-f536-4f4f-9f02-8f341d5612f5" providerId="AD" clId="Web-{0FC69C9B-B040-4A1D-BD62-CD4EC7F19D75}" dt="2020-08-05T14:29:30.467" v="6"/>
          <ac:spMkLst>
            <pc:docMk/>
            <pc:sldMk cId="3859259072" sldId="377"/>
            <ac:spMk id="4" creationId="{3905A746-0384-4259-9B95-7DF893CABEDA}"/>
          </ac:spMkLst>
        </pc:spChg>
        <pc:picChg chg="add del mod">
          <ac:chgData name="Vanessa Bilan" userId="S::actionchallenge_cpaws.org#ext#@greencalgary.onmicrosoft.com::a3dab22f-f536-4f4f-9f02-8f341d5612f5" providerId="AD" clId="Web-{0FC69C9B-B040-4A1D-BD62-CD4EC7F19D75}" dt="2020-08-05T14:29:23.029" v="4"/>
          <ac:picMkLst>
            <pc:docMk/>
            <pc:sldMk cId="3859259072" sldId="377"/>
            <ac:picMk id="3" creationId="{CFBFB8A4-7108-4784-AC69-DA84E60D5B9A}"/>
          </ac:picMkLst>
        </pc:picChg>
      </pc:sldChg>
      <pc:sldChg chg="add del replId">
        <pc:chgData name="Vanessa Bilan" userId="S::actionchallenge_cpaws.org#ext#@greencalgary.onmicrosoft.com::a3dab22f-f536-4f4f-9f02-8f341d5612f5" providerId="AD" clId="Web-{0FC69C9B-B040-4A1D-BD62-CD4EC7F19D75}" dt="2020-08-05T14:29:38.654" v="8"/>
        <pc:sldMkLst>
          <pc:docMk/>
          <pc:sldMk cId="1455496874" sldId="378"/>
        </pc:sldMkLst>
      </pc:sldChg>
    </pc:docChg>
  </pc:docChgLst>
  <pc:docChgLst>
    <pc:chgData name="Vanessa Bilan" userId="S::actionchallenge_cpaws.org#ext#@greencalgary.onmicrosoft.com::a3dab22f-f536-4f4f-9f02-8f341d5612f5" providerId="AD" clId="Web-{02EDA849-4E19-482C-A5F3-092088E8DC45}"/>
    <pc:docChg chg="modSld">
      <pc:chgData name="Vanessa Bilan" userId="S::actionchallenge_cpaws.org#ext#@greencalgary.onmicrosoft.com::a3dab22f-f536-4f4f-9f02-8f341d5612f5" providerId="AD" clId="Web-{02EDA849-4E19-482C-A5F3-092088E8DC45}" dt="2020-08-05T14:16:29.332" v="20"/>
      <pc:docMkLst>
        <pc:docMk/>
      </pc:docMkLst>
      <pc:sldChg chg="modSp addCm">
        <pc:chgData name="Vanessa Bilan" userId="S::actionchallenge_cpaws.org#ext#@greencalgary.onmicrosoft.com::a3dab22f-f536-4f4f-9f02-8f341d5612f5" providerId="AD" clId="Web-{02EDA849-4E19-482C-A5F3-092088E8DC45}" dt="2020-08-05T14:09:16.517" v="1"/>
        <pc:sldMkLst>
          <pc:docMk/>
          <pc:sldMk cId="0" sldId="257"/>
        </pc:sldMkLst>
        <pc:spChg chg="mod">
          <ac:chgData name="Vanessa Bilan" userId="S::actionchallenge_cpaws.org#ext#@greencalgary.onmicrosoft.com::a3dab22f-f536-4f4f-9f02-8f341d5612f5" providerId="AD" clId="Web-{02EDA849-4E19-482C-A5F3-092088E8DC45}" dt="2020-08-05T14:08:49.439" v="0" actId="20577"/>
          <ac:spMkLst>
            <pc:docMk/>
            <pc:sldMk cId="0" sldId="257"/>
            <ac:spMk id="239" creationId="{00000000-0000-0000-0000-000000000000}"/>
          </ac:spMkLst>
        </pc:spChg>
      </pc:sldChg>
      <pc:sldChg chg="addCm">
        <pc:chgData name="Vanessa Bilan" userId="S::actionchallenge_cpaws.org#ext#@greencalgary.onmicrosoft.com::a3dab22f-f536-4f4f-9f02-8f341d5612f5" providerId="AD" clId="Web-{02EDA849-4E19-482C-A5F3-092088E8DC45}" dt="2020-08-05T14:09:36.579" v="2"/>
        <pc:sldMkLst>
          <pc:docMk/>
          <pc:sldMk cId="0" sldId="277"/>
        </pc:sldMkLst>
      </pc:sldChg>
      <pc:sldChg chg="addCm">
        <pc:chgData name="Vanessa Bilan" userId="S::actionchallenge_cpaws.org#ext#@greencalgary.onmicrosoft.com::a3dab22f-f536-4f4f-9f02-8f341d5612f5" providerId="AD" clId="Web-{02EDA849-4E19-482C-A5F3-092088E8DC45}" dt="2020-08-05T14:15:39.097" v="18"/>
        <pc:sldMkLst>
          <pc:docMk/>
          <pc:sldMk cId="3935238755" sldId="309"/>
        </pc:sldMkLst>
      </pc:sldChg>
      <pc:sldChg chg="modSp">
        <pc:chgData name="Vanessa Bilan" userId="S::actionchallenge_cpaws.org#ext#@greencalgary.onmicrosoft.com::a3dab22f-f536-4f4f-9f02-8f341d5612f5" providerId="AD" clId="Web-{02EDA849-4E19-482C-A5F3-092088E8DC45}" dt="2020-08-05T14:15:14.582" v="17" actId="14100"/>
        <pc:sldMkLst>
          <pc:docMk/>
          <pc:sldMk cId="2211881622" sldId="310"/>
        </pc:sldMkLst>
        <pc:picChg chg="mod">
          <ac:chgData name="Vanessa Bilan" userId="S::actionchallenge_cpaws.org#ext#@greencalgary.onmicrosoft.com::a3dab22f-f536-4f4f-9f02-8f341d5612f5" providerId="AD" clId="Web-{02EDA849-4E19-482C-A5F3-092088E8DC45}" dt="2020-08-05T14:15:14.582" v="17" actId="14100"/>
          <ac:picMkLst>
            <pc:docMk/>
            <pc:sldMk cId="2211881622" sldId="310"/>
            <ac:picMk id="2" creationId="{00000000-0000-0000-0000-000000000000}"/>
          </ac:picMkLst>
        </pc:picChg>
      </pc:sldChg>
      <pc:sldChg chg="addCm modCm">
        <pc:chgData name="Vanessa Bilan" userId="S::actionchallenge_cpaws.org#ext#@greencalgary.onmicrosoft.com::a3dab22f-f536-4f4f-9f02-8f341d5612f5" providerId="AD" clId="Web-{02EDA849-4E19-482C-A5F3-092088E8DC45}" dt="2020-08-05T14:14:48.144" v="15"/>
        <pc:sldMkLst>
          <pc:docMk/>
          <pc:sldMk cId="1869978186" sldId="330"/>
        </pc:sldMkLst>
      </pc:sldChg>
      <pc:sldChg chg="addCm">
        <pc:chgData name="Vanessa Bilan" userId="S::actionchallenge_cpaws.org#ext#@greencalgary.onmicrosoft.com::a3dab22f-f536-4f4f-9f02-8f341d5612f5" providerId="AD" clId="Web-{02EDA849-4E19-482C-A5F3-092088E8DC45}" dt="2020-08-05T14:16:29.332" v="20"/>
        <pc:sldMkLst>
          <pc:docMk/>
          <pc:sldMk cId="1495627605" sldId="342"/>
        </pc:sldMkLst>
      </pc:sldChg>
      <pc:sldChg chg="modSp addCm">
        <pc:chgData name="Vanessa Bilan" userId="S::actionchallenge_cpaws.org#ext#@greencalgary.onmicrosoft.com::a3dab22f-f536-4f4f-9f02-8f341d5612f5" providerId="AD" clId="Web-{02EDA849-4E19-482C-A5F3-092088E8DC45}" dt="2020-08-05T14:10:24.017" v="8"/>
        <pc:sldMkLst>
          <pc:docMk/>
          <pc:sldMk cId="3215840785" sldId="352"/>
        </pc:sldMkLst>
        <pc:picChg chg="mod">
          <ac:chgData name="Vanessa Bilan" userId="S::actionchallenge_cpaws.org#ext#@greencalgary.onmicrosoft.com::a3dab22f-f536-4f4f-9f02-8f341d5612f5" providerId="AD" clId="Web-{02EDA849-4E19-482C-A5F3-092088E8DC45}" dt="2020-08-05T14:09:58.720" v="7" actId="14100"/>
          <ac:picMkLst>
            <pc:docMk/>
            <pc:sldMk cId="3215840785" sldId="352"/>
            <ac:picMk id="4" creationId="{6B916945-CF5A-47C0-ACCD-496EC6689606}"/>
          </ac:picMkLst>
        </pc:picChg>
        <pc:picChg chg="mod">
          <ac:chgData name="Vanessa Bilan" userId="S::actionchallenge_cpaws.org#ext#@greencalgary.onmicrosoft.com::a3dab22f-f536-4f4f-9f02-8f341d5612f5" providerId="AD" clId="Web-{02EDA849-4E19-482C-A5F3-092088E8DC45}" dt="2020-08-05T14:09:54.282" v="5" actId="14100"/>
          <ac:picMkLst>
            <pc:docMk/>
            <pc:sldMk cId="3215840785" sldId="352"/>
            <ac:picMk id="6" creationId="{E33EB489-8405-496B-A658-22AD33B8701F}"/>
          </ac:picMkLst>
        </pc:picChg>
        <pc:picChg chg="mod">
          <ac:chgData name="Vanessa Bilan" userId="S::actionchallenge_cpaws.org#ext#@greencalgary.onmicrosoft.com::a3dab22f-f536-4f4f-9f02-8f341d5612f5" providerId="AD" clId="Web-{02EDA849-4E19-482C-A5F3-092088E8DC45}" dt="2020-08-05T14:09:57.720" v="6" actId="1076"/>
          <ac:picMkLst>
            <pc:docMk/>
            <pc:sldMk cId="3215840785" sldId="352"/>
            <ac:picMk id="8" creationId="{8CEDC8BB-C313-4E5F-962C-8916525F7DD6}"/>
          </ac:picMkLst>
        </pc:picChg>
      </pc:sldChg>
      <pc:sldChg chg="addCm">
        <pc:chgData name="Vanessa Bilan" userId="S::actionchallenge_cpaws.org#ext#@greencalgary.onmicrosoft.com::a3dab22f-f536-4f4f-9f02-8f341d5612f5" providerId="AD" clId="Web-{02EDA849-4E19-482C-A5F3-092088E8DC45}" dt="2020-08-05T14:10:46.127" v="9"/>
        <pc:sldMkLst>
          <pc:docMk/>
          <pc:sldMk cId="4267971879" sldId="360"/>
        </pc:sldMkLst>
      </pc:sldChg>
      <pc:sldChg chg="addCm">
        <pc:chgData name="Vanessa Bilan" userId="S::actionchallenge_cpaws.org#ext#@greencalgary.onmicrosoft.com::a3dab22f-f536-4f4f-9f02-8f341d5612f5" providerId="AD" clId="Web-{02EDA849-4E19-482C-A5F3-092088E8DC45}" dt="2020-08-05T14:11:28.518" v="10"/>
        <pc:sldMkLst>
          <pc:docMk/>
          <pc:sldMk cId="655496724" sldId="363"/>
        </pc:sldMkLst>
      </pc:sldChg>
      <pc:sldChg chg="addCm modCm">
        <pc:chgData name="Vanessa Bilan" userId="S::actionchallenge_cpaws.org#ext#@greencalgary.onmicrosoft.com::a3dab22f-f536-4f4f-9f02-8f341d5612f5" providerId="AD" clId="Web-{02EDA849-4E19-482C-A5F3-092088E8DC45}" dt="2020-08-05T14:15:02.675" v="16"/>
        <pc:sldMkLst>
          <pc:docMk/>
          <pc:sldMk cId="1017251262" sldId="364"/>
        </pc:sldMkLst>
      </pc:sldChg>
      <pc:sldChg chg="addCm">
        <pc:chgData name="Vanessa Bilan" userId="S::actionchallenge_cpaws.org#ext#@greencalgary.onmicrosoft.com::a3dab22f-f536-4f4f-9f02-8f341d5612f5" providerId="AD" clId="Web-{02EDA849-4E19-482C-A5F3-092088E8DC45}" dt="2020-08-05T14:16:09.066" v="19"/>
        <pc:sldMkLst>
          <pc:docMk/>
          <pc:sldMk cId="2401220220" sldId="376"/>
        </pc:sldMkLst>
      </pc:sldChg>
      <pc:sldChg chg="addCm modCm">
        <pc:chgData name="Vanessa Bilan" userId="S::actionchallenge_cpaws.org#ext#@greencalgary.onmicrosoft.com::a3dab22f-f536-4f4f-9f02-8f341d5612f5" providerId="AD" clId="Web-{02EDA849-4E19-482C-A5F3-092088E8DC45}" dt="2020-08-05T14:13:48.081" v="12"/>
        <pc:sldMkLst>
          <pc:docMk/>
          <pc:sldMk cId="3859259072" sldId="377"/>
        </pc:sldMkLst>
      </pc:sldChg>
    </pc:docChg>
  </pc:docChgLst>
  <pc:docChgLst>
    <pc:chgData name="Breanna" userId="S::breanna@greencalgary.org::efab220b-16b5-42b1-a1d8-13e91e2c8918" providerId="AD" clId="Web-{4658DE20-4252-4662-ABAB-87A4683E521C}"/>
    <pc:docChg chg="modSld">
      <pc:chgData name="Breanna" userId="S::breanna@greencalgary.org::efab220b-16b5-42b1-a1d8-13e91e2c8918" providerId="AD" clId="Web-{4658DE20-4252-4662-ABAB-87A4683E521C}" dt="2020-08-18T21:39:12.392" v="39"/>
      <pc:docMkLst>
        <pc:docMk/>
      </pc:docMkLst>
      <pc:sldChg chg="modNotes">
        <pc:chgData name="Breanna" userId="S::breanna@greencalgary.org::efab220b-16b5-42b1-a1d8-13e91e2c8918" providerId="AD" clId="Web-{4658DE20-4252-4662-ABAB-87A4683E521C}" dt="2020-08-18T21:39:12.392" v="39"/>
        <pc:sldMkLst>
          <pc:docMk/>
          <pc:sldMk cId="3859259072" sldId="377"/>
        </pc:sldMkLst>
      </pc:sldChg>
    </pc:docChg>
  </pc:docChgLst>
  <pc:docChgLst>
    <pc:chgData name="Vanessa Bilan" userId="S::actionchallenge_cpaws.org#ext#@greencalgary.onmicrosoft.com::a3dab22f-f536-4f4f-9f02-8f341d5612f5" providerId="AD" clId="Web-{A1D06E86-0FF3-420D-A41E-251F187F1ABC}"/>
    <pc:docChg chg="delSld modSld">
      <pc:chgData name="Vanessa Bilan" userId="S::actionchallenge_cpaws.org#ext#@greencalgary.onmicrosoft.com::a3dab22f-f536-4f4f-9f02-8f341d5612f5" providerId="AD" clId="Web-{A1D06E86-0FF3-420D-A41E-251F187F1ABC}" dt="2020-08-13T16:53:49.881" v="333"/>
      <pc:docMkLst>
        <pc:docMk/>
      </pc:docMkLst>
      <pc:sldChg chg="del">
        <pc:chgData name="Vanessa Bilan" userId="S::actionchallenge_cpaws.org#ext#@greencalgary.onmicrosoft.com::a3dab22f-f536-4f4f-9f02-8f341d5612f5" providerId="AD" clId="Web-{A1D06E86-0FF3-420D-A41E-251F187F1ABC}" dt="2020-08-13T16:53:49.881" v="333"/>
        <pc:sldMkLst>
          <pc:docMk/>
          <pc:sldMk cId="3935238755" sldId="309"/>
        </pc:sldMkLst>
      </pc:sldChg>
      <pc:sldChg chg="modNotes">
        <pc:chgData name="Vanessa Bilan" userId="S::actionchallenge_cpaws.org#ext#@greencalgary.onmicrosoft.com::a3dab22f-f536-4f4f-9f02-8f341d5612f5" providerId="AD" clId="Web-{A1D06E86-0FF3-420D-A41E-251F187F1ABC}" dt="2020-08-13T16:52:42.506" v="330"/>
        <pc:sldMkLst>
          <pc:docMk/>
          <pc:sldMk cId="228750073" sldId="384"/>
        </pc:sldMkLst>
      </pc:sldChg>
      <pc:sldChg chg="delCm">
        <pc:chgData name="Vanessa Bilan" userId="S::actionchallenge_cpaws.org#ext#@greencalgary.onmicrosoft.com::a3dab22f-f536-4f4f-9f02-8f341d5612f5" providerId="AD" clId="Web-{A1D06E86-0FF3-420D-A41E-251F187F1ABC}" dt="2020-08-13T16:52:52.944" v="331"/>
        <pc:sldMkLst>
          <pc:docMk/>
          <pc:sldMk cId="2110899584" sldId="385"/>
        </pc:sldMkLst>
      </pc:sldChg>
      <pc:sldChg chg="mod modShow">
        <pc:chgData name="Vanessa Bilan" userId="S::actionchallenge_cpaws.org#ext#@greencalgary.onmicrosoft.com::a3dab22f-f536-4f4f-9f02-8f341d5612f5" providerId="AD" clId="Web-{A1D06E86-0FF3-420D-A41E-251F187F1ABC}" dt="2020-08-13T16:53:18.553" v="332"/>
        <pc:sldMkLst>
          <pc:docMk/>
          <pc:sldMk cId="1292823535" sldId="390"/>
        </pc:sldMkLst>
      </pc:sldChg>
    </pc:docChg>
  </pc:docChgLst>
  <pc:docChgLst>
    <pc:chgData name="Breanna" userId="efab220b-16b5-42b1-a1d8-13e91e2c8918" providerId="ADAL" clId="{3E9CC2F4-7B21-4D05-8D77-CE011AA2222D}"/>
    <pc:docChg chg="undo custSel addSld delSld modSld">
      <pc:chgData name="Breanna" userId="efab220b-16b5-42b1-a1d8-13e91e2c8918" providerId="ADAL" clId="{3E9CC2F4-7B21-4D05-8D77-CE011AA2222D}" dt="2020-08-04T14:50:01.603" v="108" actId="1076"/>
      <pc:docMkLst>
        <pc:docMk/>
      </pc:docMkLst>
      <pc:sldChg chg="addSp delSp modSp mod">
        <pc:chgData name="Breanna" userId="efab220b-16b5-42b1-a1d8-13e91e2c8918" providerId="ADAL" clId="{3E9CC2F4-7B21-4D05-8D77-CE011AA2222D}" dt="2020-07-30T16:56:04.760" v="93" actId="1076"/>
        <pc:sldMkLst>
          <pc:docMk/>
          <pc:sldMk cId="186912959" sldId="340"/>
        </pc:sldMkLst>
        <pc:spChg chg="del">
          <ac:chgData name="Breanna" userId="efab220b-16b5-42b1-a1d8-13e91e2c8918" providerId="ADAL" clId="{3E9CC2F4-7B21-4D05-8D77-CE011AA2222D}" dt="2020-07-30T16:55:56.248" v="91" actId="478"/>
          <ac:spMkLst>
            <pc:docMk/>
            <pc:sldMk cId="186912959" sldId="340"/>
            <ac:spMk id="3" creationId="{CCFA49D1-18FD-4B81-A692-DEC88D57CDF8}"/>
          </ac:spMkLst>
        </pc:spChg>
        <pc:spChg chg="del">
          <ac:chgData name="Breanna" userId="efab220b-16b5-42b1-a1d8-13e91e2c8918" providerId="ADAL" clId="{3E9CC2F4-7B21-4D05-8D77-CE011AA2222D}" dt="2020-07-30T16:55:53.918" v="90" actId="478"/>
          <ac:spMkLst>
            <pc:docMk/>
            <pc:sldMk cId="186912959" sldId="340"/>
            <ac:spMk id="11" creationId="{00000000-0000-0000-0000-000000000000}"/>
          </ac:spMkLst>
        </pc:spChg>
        <pc:picChg chg="add mod">
          <ac:chgData name="Breanna" userId="efab220b-16b5-42b1-a1d8-13e91e2c8918" providerId="ADAL" clId="{3E9CC2F4-7B21-4D05-8D77-CE011AA2222D}" dt="2020-07-30T16:56:04.760" v="93" actId="1076"/>
          <ac:picMkLst>
            <pc:docMk/>
            <pc:sldMk cId="186912959" sldId="340"/>
            <ac:picMk id="5" creationId="{0813C5AA-7550-4DFE-A4C0-6AAD485CACFF}"/>
          </ac:picMkLst>
        </pc:picChg>
      </pc:sldChg>
      <pc:sldChg chg="addSp modSp mod modNotesTx">
        <pc:chgData name="Breanna" userId="efab220b-16b5-42b1-a1d8-13e91e2c8918" providerId="ADAL" clId="{3E9CC2F4-7B21-4D05-8D77-CE011AA2222D}" dt="2020-07-24T19:54:27.636" v="89" actId="20577"/>
        <pc:sldMkLst>
          <pc:docMk/>
          <pc:sldMk cId="380589753" sldId="362"/>
        </pc:sldMkLst>
        <pc:spChg chg="add mod">
          <ac:chgData name="Breanna" userId="efab220b-16b5-42b1-a1d8-13e91e2c8918" providerId="ADAL" clId="{3E9CC2F4-7B21-4D05-8D77-CE011AA2222D}" dt="2020-07-24T18:49:37.984" v="60" actId="122"/>
          <ac:spMkLst>
            <pc:docMk/>
            <pc:sldMk cId="380589753" sldId="362"/>
            <ac:spMk id="3" creationId="{DEDD95AC-4ACF-49D1-8F92-B9974BFADD12}"/>
          </ac:spMkLst>
        </pc:spChg>
      </pc:sldChg>
      <pc:sldChg chg="addSp delSp modSp add del mod">
        <pc:chgData name="Breanna" userId="efab220b-16b5-42b1-a1d8-13e91e2c8918" providerId="ADAL" clId="{3E9CC2F4-7B21-4D05-8D77-CE011AA2222D}" dt="2020-07-24T19:54:23.499" v="88" actId="47"/>
        <pc:sldMkLst>
          <pc:docMk/>
          <pc:sldMk cId="4289261845" sldId="366"/>
        </pc:sldMkLst>
        <pc:spChg chg="add del mod">
          <ac:chgData name="Breanna" userId="efab220b-16b5-42b1-a1d8-13e91e2c8918" providerId="ADAL" clId="{3E9CC2F4-7B21-4D05-8D77-CE011AA2222D}" dt="2020-07-24T19:53:30.242" v="82" actId="478"/>
          <ac:spMkLst>
            <pc:docMk/>
            <pc:sldMk cId="4289261845" sldId="366"/>
            <ac:spMk id="21" creationId="{11ACDF7D-F5EC-4C25-B3EE-8B208D966C11}"/>
          </ac:spMkLst>
        </pc:spChg>
        <pc:spChg chg="mod">
          <ac:chgData name="Breanna" userId="efab220b-16b5-42b1-a1d8-13e91e2c8918" providerId="ADAL" clId="{3E9CC2F4-7B21-4D05-8D77-CE011AA2222D}" dt="2020-07-24T19:53:18.426" v="80" actId="571"/>
          <ac:spMkLst>
            <pc:docMk/>
            <pc:sldMk cId="4289261845" sldId="366"/>
            <ac:spMk id="33" creationId="{EC357643-A0CF-4153-8838-5478D8182434}"/>
          </ac:spMkLst>
        </pc:spChg>
        <pc:spChg chg="mod">
          <ac:chgData name="Breanna" userId="efab220b-16b5-42b1-a1d8-13e91e2c8918" providerId="ADAL" clId="{3E9CC2F4-7B21-4D05-8D77-CE011AA2222D}" dt="2020-07-24T19:53:18.426" v="80" actId="571"/>
          <ac:spMkLst>
            <pc:docMk/>
            <pc:sldMk cId="4289261845" sldId="366"/>
            <ac:spMk id="34" creationId="{39C5B3F9-643F-40ED-9DB0-8DDF3AB6C18D}"/>
          </ac:spMkLst>
        </pc:spChg>
        <pc:spChg chg="mod">
          <ac:chgData name="Breanna" userId="efab220b-16b5-42b1-a1d8-13e91e2c8918" providerId="ADAL" clId="{3E9CC2F4-7B21-4D05-8D77-CE011AA2222D}" dt="2020-07-24T19:53:18.426" v="80" actId="571"/>
          <ac:spMkLst>
            <pc:docMk/>
            <pc:sldMk cId="4289261845" sldId="366"/>
            <ac:spMk id="35" creationId="{318AEE35-A3F1-4EFC-949C-35A2B6E3579D}"/>
          </ac:spMkLst>
        </pc:spChg>
        <pc:spChg chg="mod">
          <ac:chgData name="Breanna" userId="efab220b-16b5-42b1-a1d8-13e91e2c8918" providerId="ADAL" clId="{3E9CC2F4-7B21-4D05-8D77-CE011AA2222D}" dt="2020-07-24T19:53:18.426" v="80" actId="571"/>
          <ac:spMkLst>
            <pc:docMk/>
            <pc:sldMk cId="4289261845" sldId="366"/>
            <ac:spMk id="36" creationId="{E2E30A64-96BD-480D-9E9A-8C85E9C6328B}"/>
          </ac:spMkLst>
        </pc:spChg>
        <pc:spChg chg="mod">
          <ac:chgData name="Breanna" userId="efab220b-16b5-42b1-a1d8-13e91e2c8918" providerId="ADAL" clId="{3E9CC2F4-7B21-4D05-8D77-CE011AA2222D}" dt="2020-07-24T19:53:18.426" v="80" actId="571"/>
          <ac:spMkLst>
            <pc:docMk/>
            <pc:sldMk cId="4289261845" sldId="366"/>
            <ac:spMk id="37" creationId="{1C0B5091-86B0-4BA9-8913-FC2C7097816F}"/>
          </ac:spMkLst>
        </pc:spChg>
        <pc:spChg chg="add mod">
          <ac:chgData name="Breanna" userId="efab220b-16b5-42b1-a1d8-13e91e2c8918" providerId="ADAL" clId="{3E9CC2F4-7B21-4D05-8D77-CE011AA2222D}" dt="2020-07-24T19:53:18.426" v="80" actId="571"/>
          <ac:spMkLst>
            <pc:docMk/>
            <pc:sldMk cId="4289261845" sldId="366"/>
            <ac:spMk id="38" creationId="{3ADF648C-9FD4-42C4-AC5D-A7D7F4F4147C}"/>
          </ac:spMkLst>
        </pc:spChg>
        <pc:spChg chg="add mod">
          <ac:chgData name="Breanna" userId="efab220b-16b5-42b1-a1d8-13e91e2c8918" providerId="ADAL" clId="{3E9CC2F4-7B21-4D05-8D77-CE011AA2222D}" dt="2020-07-24T19:53:18.426" v="80" actId="571"/>
          <ac:spMkLst>
            <pc:docMk/>
            <pc:sldMk cId="4289261845" sldId="366"/>
            <ac:spMk id="39" creationId="{7779FF3A-B3F3-4CEF-8750-96E93B20676E}"/>
          </ac:spMkLst>
        </pc:spChg>
        <pc:spChg chg="add mod">
          <ac:chgData name="Breanna" userId="efab220b-16b5-42b1-a1d8-13e91e2c8918" providerId="ADAL" clId="{3E9CC2F4-7B21-4D05-8D77-CE011AA2222D}" dt="2020-07-24T19:53:18.426" v="80" actId="571"/>
          <ac:spMkLst>
            <pc:docMk/>
            <pc:sldMk cId="4289261845" sldId="366"/>
            <ac:spMk id="40" creationId="{6A646D11-E75C-443D-BE6A-09F14C282749}"/>
          </ac:spMkLst>
        </pc:spChg>
        <pc:spChg chg="add mod">
          <ac:chgData name="Breanna" userId="efab220b-16b5-42b1-a1d8-13e91e2c8918" providerId="ADAL" clId="{3E9CC2F4-7B21-4D05-8D77-CE011AA2222D}" dt="2020-07-24T19:53:18.426" v="80" actId="571"/>
          <ac:spMkLst>
            <pc:docMk/>
            <pc:sldMk cId="4289261845" sldId="366"/>
            <ac:spMk id="41" creationId="{276A447D-E05C-489D-90F2-9348908F7440}"/>
          </ac:spMkLst>
        </pc:spChg>
        <pc:grpChg chg="add mod">
          <ac:chgData name="Breanna" userId="efab220b-16b5-42b1-a1d8-13e91e2c8918" providerId="ADAL" clId="{3E9CC2F4-7B21-4D05-8D77-CE011AA2222D}" dt="2020-07-24T19:53:18.426" v="80" actId="571"/>
          <ac:grpSpMkLst>
            <pc:docMk/>
            <pc:sldMk cId="4289261845" sldId="366"/>
            <ac:grpSpMk id="32" creationId="{B9095E21-738E-45AF-940D-10E52ED276F7}"/>
          </ac:grpSpMkLst>
        </pc:grpChg>
        <pc:picChg chg="add mod">
          <ac:chgData name="Breanna" userId="efab220b-16b5-42b1-a1d8-13e91e2c8918" providerId="ADAL" clId="{3E9CC2F4-7B21-4D05-8D77-CE011AA2222D}" dt="2020-07-24T19:53:18.426" v="80" actId="571"/>
          <ac:picMkLst>
            <pc:docMk/>
            <pc:sldMk cId="4289261845" sldId="366"/>
            <ac:picMk id="22" creationId="{4F94A3F4-548E-4D20-BCC7-5E1EDC56FC4F}"/>
          </ac:picMkLst>
        </pc:picChg>
        <pc:picChg chg="add mod">
          <ac:chgData name="Breanna" userId="efab220b-16b5-42b1-a1d8-13e91e2c8918" providerId="ADAL" clId="{3E9CC2F4-7B21-4D05-8D77-CE011AA2222D}" dt="2020-07-24T19:53:18.426" v="80" actId="571"/>
          <ac:picMkLst>
            <pc:docMk/>
            <pc:sldMk cId="4289261845" sldId="366"/>
            <ac:picMk id="30" creationId="{B6988477-5611-4B44-803D-44531CC0E3B7}"/>
          </ac:picMkLst>
        </pc:picChg>
        <pc:picChg chg="add mod">
          <ac:chgData name="Breanna" userId="efab220b-16b5-42b1-a1d8-13e91e2c8918" providerId="ADAL" clId="{3E9CC2F4-7B21-4D05-8D77-CE011AA2222D}" dt="2020-07-24T19:53:18.426" v="80" actId="571"/>
          <ac:picMkLst>
            <pc:docMk/>
            <pc:sldMk cId="4289261845" sldId="366"/>
            <ac:picMk id="31" creationId="{DE6A7F24-97E2-4B32-BD98-453E57F4BFEA}"/>
          </ac:picMkLst>
        </pc:picChg>
      </pc:sldChg>
      <pc:sldChg chg="addSp delSp modSp add del mod modNotesTx">
        <pc:chgData name="Breanna" userId="efab220b-16b5-42b1-a1d8-13e91e2c8918" providerId="ADAL" clId="{3E9CC2F4-7B21-4D05-8D77-CE011AA2222D}" dt="2020-07-24T19:54:21.864" v="87" actId="47"/>
        <pc:sldMkLst>
          <pc:docMk/>
          <pc:sldMk cId="1644231496" sldId="377"/>
        </pc:sldMkLst>
        <pc:spChg chg="del">
          <ac:chgData name="Breanna" userId="efab220b-16b5-42b1-a1d8-13e91e2c8918" providerId="ADAL" clId="{3E9CC2F4-7B21-4D05-8D77-CE011AA2222D}" dt="2020-07-24T19:52:56.368" v="68" actId="478"/>
          <ac:spMkLst>
            <pc:docMk/>
            <pc:sldMk cId="1644231496" sldId="377"/>
            <ac:spMk id="2" creationId="{3C47B209-36CA-4874-864D-558A0E5D1322}"/>
          </ac:spMkLst>
        </pc:spChg>
        <pc:spChg chg="del">
          <ac:chgData name="Breanna" userId="efab220b-16b5-42b1-a1d8-13e91e2c8918" providerId="ADAL" clId="{3E9CC2F4-7B21-4D05-8D77-CE011AA2222D}" dt="2020-07-24T19:52:57.740" v="69" actId="478"/>
          <ac:spMkLst>
            <pc:docMk/>
            <pc:sldMk cId="1644231496" sldId="377"/>
            <ac:spMk id="3" creationId="{DEDD95AC-4ACF-49D1-8F92-B9974BFADD12}"/>
          </ac:spMkLst>
        </pc:spChg>
        <pc:spChg chg="del">
          <ac:chgData name="Breanna" userId="efab220b-16b5-42b1-a1d8-13e91e2c8918" providerId="ADAL" clId="{3E9CC2F4-7B21-4D05-8D77-CE011AA2222D}" dt="2020-07-24T19:53:02.431" v="75" actId="478"/>
          <ac:spMkLst>
            <pc:docMk/>
            <pc:sldMk cId="1644231496" sldId="377"/>
            <ac:spMk id="4" creationId="{2CB1A585-5358-4118-AE11-90E2DFEDA010}"/>
          </ac:spMkLst>
        </pc:spChg>
        <pc:spChg chg="del">
          <ac:chgData name="Breanna" userId="efab220b-16b5-42b1-a1d8-13e91e2c8918" providerId="ADAL" clId="{3E9CC2F4-7B21-4D05-8D77-CE011AA2222D}" dt="2020-07-24T19:52:58.462" v="70" actId="478"/>
          <ac:spMkLst>
            <pc:docMk/>
            <pc:sldMk cId="1644231496" sldId="377"/>
            <ac:spMk id="5" creationId="{55D72F0D-7402-4907-98FB-C40372535077}"/>
          </ac:spMkLst>
        </pc:spChg>
        <pc:spChg chg="del">
          <ac:chgData name="Breanna" userId="efab220b-16b5-42b1-a1d8-13e91e2c8918" providerId="ADAL" clId="{3E9CC2F4-7B21-4D05-8D77-CE011AA2222D}" dt="2020-07-24T19:53:04.330" v="78" actId="478"/>
          <ac:spMkLst>
            <pc:docMk/>
            <pc:sldMk cId="1644231496" sldId="377"/>
            <ac:spMk id="6" creationId="{07F3671B-6BBF-46C1-ABDA-CD0A631EC780}"/>
          </ac:spMkLst>
        </pc:spChg>
        <pc:spChg chg="del">
          <ac:chgData name="Breanna" userId="efab220b-16b5-42b1-a1d8-13e91e2c8918" providerId="ADAL" clId="{3E9CC2F4-7B21-4D05-8D77-CE011AA2222D}" dt="2020-07-24T19:53:05.048" v="79" actId="478"/>
          <ac:spMkLst>
            <pc:docMk/>
            <pc:sldMk cId="1644231496" sldId="377"/>
            <ac:spMk id="11" creationId="{B5467D98-B12C-4C42-B640-10B5041A95C7}"/>
          </ac:spMkLst>
        </pc:spChg>
        <pc:spChg chg="add del mod">
          <ac:chgData name="Breanna" userId="efab220b-16b5-42b1-a1d8-13e91e2c8918" providerId="ADAL" clId="{3E9CC2F4-7B21-4D05-8D77-CE011AA2222D}" dt="2020-07-24T19:52:55.524" v="67" actId="478"/>
          <ac:spMkLst>
            <pc:docMk/>
            <pc:sldMk cId="1644231496" sldId="377"/>
            <ac:spMk id="12" creationId="{E240253F-247F-4039-9ED6-838501486FDB}"/>
          </ac:spMkLst>
        </pc:spChg>
        <pc:spChg chg="del">
          <ac:chgData name="Breanna" userId="efab220b-16b5-42b1-a1d8-13e91e2c8918" providerId="ADAL" clId="{3E9CC2F4-7B21-4D05-8D77-CE011AA2222D}" dt="2020-07-24T19:53:03.547" v="77" actId="478"/>
          <ac:spMkLst>
            <pc:docMk/>
            <pc:sldMk cId="1644231496" sldId="377"/>
            <ac:spMk id="14" creationId="{53F5FD7B-7073-43C7-A1CE-9F2B62D492E1}"/>
          </ac:spMkLst>
        </pc:spChg>
        <pc:spChg chg="del">
          <ac:chgData name="Breanna" userId="efab220b-16b5-42b1-a1d8-13e91e2c8918" providerId="ADAL" clId="{3E9CC2F4-7B21-4D05-8D77-CE011AA2222D}" dt="2020-07-24T19:53:00.735" v="73" actId="478"/>
          <ac:spMkLst>
            <pc:docMk/>
            <pc:sldMk cId="1644231496" sldId="377"/>
            <ac:spMk id="15" creationId="{E1FBF41F-FB36-4F8B-A136-F98E62613347}"/>
          </ac:spMkLst>
        </pc:spChg>
        <pc:spChg chg="del">
          <ac:chgData name="Breanna" userId="efab220b-16b5-42b1-a1d8-13e91e2c8918" providerId="ADAL" clId="{3E9CC2F4-7B21-4D05-8D77-CE011AA2222D}" dt="2020-07-24T19:52:59.577" v="72" actId="478"/>
          <ac:spMkLst>
            <pc:docMk/>
            <pc:sldMk cId="1644231496" sldId="377"/>
            <ac:spMk id="16" creationId="{C31FD3DE-D5CA-486D-95EC-9879EA5560E2}"/>
          </ac:spMkLst>
        </pc:spChg>
        <pc:spChg chg="add mod">
          <ac:chgData name="Breanna" userId="efab220b-16b5-42b1-a1d8-13e91e2c8918" providerId="ADAL" clId="{3E9CC2F4-7B21-4D05-8D77-CE011AA2222D}" dt="2020-07-24T19:53:22.771" v="81"/>
          <ac:spMkLst>
            <pc:docMk/>
            <pc:sldMk cId="1644231496" sldId="377"/>
            <ac:spMk id="19" creationId="{E0B7BAB0-59BC-42D0-BDD5-0237BAAEA9F6}"/>
          </ac:spMkLst>
        </pc:spChg>
        <pc:spChg chg="mod">
          <ac:chgData name="Breanna" userId="efab220b-16b5-42b1-a1d8-13e91e2c8918" providerId="ADAL" clId="{3E9CC2F4-7B21-4D05-8D77-CE011AA2222D}" dt="2020-07-24T19:53:22.771" v="81"/>
          <ac:spMkLst>
            <pc:docMk/>
            <pc:sldMk cId="1644231496" sldId="377"/>
            <ac:spMk id="24" creationId="{FA64D61D-4710-4499-B889-1294127C1BB1}"/>
          </ac:spMkLst>
        </pc:spChg>
        <pc:spChg chg="mod">
          <ac:chgData name="Breanna" userId="efab220b-16b5-42b1-a1d8-13e91e2c8918" providerId="ADAL" clId="{3E9CC2F4-7B21-4D05-8D77-CE011AA2222D}" dt="2020-07-24T19:53:22.771" v="81"/>
          <ac:spMkLst>
            <pc:docMk/>
            <pc:sldMk cId="1644231496" sldId="377"/>
            <ac:spMk id="25" creationId="{D154EDCF-8137-45D1-99F5-3B74B22B51DD}"/>
          </ac:spMkLst>
        </pc:spChg>
        <pc:spChg chg="mod">
          <ac:chgData name="Breanna" userId="efab220b-16b5-42b1-a1d8-13e91e2c8918" providerId="ADAL" clId="{3E9CC2F4-7B21-4D05-8D77-CE011AA2222D}" dt="2020-07-24T19:53:22.771" v="81"/>
          <ac:spMkLst>
            <pc:docMk/>
            <pc:sldMk cId="1644231496" sldId="377"/>
            <ac:spMk id="26" creationId="{027FA685-C470-4AEB-8A07-8D63FC891956}"/>
          </ac:spMkLst>
        </pc:spChg>
        <pc:spChg chg="mod">
          <ac:chgData name="Breanna" userId="efab220b-16b5-42b1-a1d8-13e91e2c8918" providerId="ADAL" clId="{3E9CC2F4-7B21-4D05-8D77-CE011AA2222D}" dt="2020-07-24T19:53:22.771" v="81"/>
          <ac:spMkLst>
            <pc:docMk/>
            <pc:sldMk cId="1644231496" sldId="377"/>
            <ac:spMk id="27" creationId="{CED6E495-8374-481C-87E7-AD1599921A4F}"/>
          </ac:spMkLst>
        </pc:spChg>
        <pc:spChg chg="mod">
          <ac:chgData name="Breanna" userId="efab220b-16b5-42b1-a1d8-13e91e2c8918" providerId="ADAL" clId="{3E9CC2F4-7B21-4D05-8D77-CE011AA2222D}" dt="2020-07-24T19:53:22.771" v="81"/>
          <ac:spMkLst>
            <pc:docMk/>
            <pc:sldMk cId="1644231496" sldId="377"/>
            <ac:spMk id="28" creationId="{DB88FDBD-76DB-46D2-B7BA-839BC6EE603B}"/>
          </ac:spMkLst>
        </pc:spChg>
        <pc:spChg chg="add mod">
          <ac:chgData name="Breanna" userId="efab220b-16b5-42b1-a1d8-13e91e2c8918" providerId="ADAL" clId="{3E9CC2F4-7B21-4D05-8D77-CE011AA2222D}" dt="2020-07-24T19:53:22.771" v="81"/>
          <ac:spMkLst>
            <pc:docMk/>
            <pc:sldMk cId="1644231496" sldId="377"/>
            <ac:spMk id="29" creationId="{35C99CC0-2AF4-4801-9F64-D99A6851FF9E}"/>
          </ac:spMkLst>
        </pc:spChg>
        <pc:spChg chg="add mod">
          <ac:chgData name="Breanna" userId="efab220b-16b5-42b1-a1d8-13e91e2c8918" providerId="ADAL" clId="{3E9CC2F4-7B21-4D05-8D77-CE011AA2222D}" dt="2020-07-24T19:53:22.771" v="81"/>
          <ac:spMkLst>
            <pc:docMk/>
            <pc:sldMk cId="1644231496" sldId="377"/>
            <ac:spMk id="30" creationId="{30CF5F07-CE77-4E9E-9234-974A83610787}"/>
          </ac:spMkLst>
        </pc:spChg>
        <pc:spChg chg="add mod">
          <ac:chgData name="Breanna" userId="efab220b-16b5-42b1-a1d8-13e91e2c8918" providerId="ADAL" clId="{3E9CC2F4-7B21-4D05-8D77-CE011AA2222D}" dt="2020-07-24T19:53:22.771" v="81"/>
          <ac:spMkLst>
            <pc:docMk/>
            <pc:sldMk cId="1644231496" sldId="377"/>
            <ac:spMk id="31" creationId="{DE7DADFC-7FD8-481B-BE23-1E75C741E662}"/>
          </ac:spMkLst>
        </pc:spChg>
        <pc:spChg chg="add mod">
          <ac:chgData name="Breanna" userId="efab220b-16b5-42b1-a1d8-13e91e2c8918" providerId="ADAL" clId="{3E9CC2F4-7B21-4D05-8D77-CE011AA2222D}" dt="2020-07-24T19:53:22.771" v="81"/>
          <ac:spMkLst>
            <pc:docMk/>
            <pc:sldMk cId="1644231496" sldId="377"/>
            <ac:spMk id="32" creationId="{7F916CE8-496D-4C02-A788-354D3F777113}"/>
          </ac:spMkLst>
        </pc:spChg>
        <pc:spChg chg="add mod">
          <ac:chgData name="Breanna" userId="efab220b-16b5-42b1-a1d8-13e91e2c8918" providerId="ADAL" clId="{3E9CC2F4-7B21-4D05-8D77-CE011AA2222D}" dt="2020-07-24T19:53:35.847" v="83"/>
          <ac:spMkLst>
            <pc:docMk/>
            <pc:sldMk cId="1644231496" sldId="377"/>
            <ac:spMk id="33" creationId="{87493BC0-1EDE-45DA-A232-8DA74D642D8B}"/>
          </ac:spMkLst>
        </pc:spChg>
        <pc:spChg chg="add mod">
          <ac:chgData name="Breanna" userId="efab220b-16b5-42b1-a1d8-13e91e2c8918" providerId="ADAL" clId="{3E9CC2F4-7B21-4D05-8D77-CE011AA2222D}" dt="2020-07-24T19:53:35.847" v="83"/>
          <ac:spMkLst>
            <pc:docMk/>
            <pc:sldMk cId="1644231496" sldId="377"/>
            <ac:spMk id="34" creationId="{8C0B75EB-E526-45DF-A3F3-2DA028947CD9}"/>
          </ac:spMkLst>
        </pc:spChg>
        <pc:spChg chg="add mod">
          <ac:chgData name="Breanna" userId="efab220b-16b5-42b1-a1d8-13e91e2c8918" providerId="ADAL" clId="{3E9CC2F4-7B21-4D05-8D77-CE011AA2222D}" dt="2020-07-24T19:53:35.847" v="83"/>
          <ac:spMkLst>
            <pc:docMk/>
            <pc:sldMk cId="1644231496" sldId="377"/>
            <ac:spMk id="35" creationId="{36B6C675-F0C4-4960-8066-E8B8F6CA6C6A}"/>
          </ac:spMkLst>
        </pc:spChg>
        <pc:spChg chg="add mod">
          <ac:chgData name="Breanna" userId="efab220b-16b5-42b1-a1d8-13e91e2c8918" providerId="ADAL" clId="{3E9CC2F4-7B21-4D05-8D77-CE011AA2222D}" dt="2020-07-24T19:53:35.847" v="83"/>
          <ac:spMkLst>
            <pc:docMk/>
            <pc:sldMk cId="1644231496" sldId="377"/>
            <ac:spMk id="36" creationId="{9D9538CC-2090-4076-B4F2-EB937CB03CCA}"/>
          </ac:spMkLst>
        </pc:spChg>
        <pc:spChg chg="del">
          <ac:chgData name="Breanna" userId="efab220b-16b5-42b1-a1d8-13e91e2c8918" providerId="ADAL" clId="{3E9CC2F4-7B21-4D05-8D77-CE011AA2222D}" dt="2020-07-24T19:52:52.182" v="65" actId="478"/>
          <ac:spMkLst>
            <pc:docMk/>
            <pc:sldMk cId="1644231496" sldId="377"/>
            <ac:spMk id="507" creationId="{00000000-0000-0000-0000-000000000000}"/>
          </ac:spMkLst>
        </pc:spChg>
        <pc:grpChg chg="add mod">
          <ac:chgData name="Breanna" userId="efab220b-16b5-42b1-a1d8-13e91e2c8918" providerId="ADAL" clId="{3E9CC2F4-7B21-4D05-8D77-CE011AA2222D}" dt="2020-07-24T19:53:22.771" v="81"/>
          <ac:grpSpMkLst>
            <pc:docMk/>
            <pc:sldMk cId="1644231496" sldId="377"/>
            <ac:grpSpMk id="23" creationId="{8D8646B3-F07F-4B51-AE00-B57D82C54421}"/>
          </ac:grpSpMkLst>
        </pc:grpChg>
        <pc:picChg chg="del">
          <ac:chgData name="Breanna" userId="efab220b-16b5-42b1-a1d8-13e91e2c8918" providerId="ADAL" clId="{3E9CC2F4-7B21-4D05-8D77-CE011AA2222D}" dt="2020-07-24T19:52:52.873" v="66" actId="478"/>
          <ac:picMkLst>
            <pc:docMk/>
            <pc:sldMk cId="1644231496" sldId="377"/>
            <ac:picMk id="7" creationId="{C47A247C-3B79-4B97-BB5D-972C8E9A39E4}"/>
          </ac:picMkLst>
        </pc:picChg>
        <pc:picChg chg="del">
          <ac:chgData name="Breanna" userId="efab220b-16b5-42b1-a1d8-13e91e2c8918" providerId="ADAL" clId="{3E9CC2F4-7B21-4D05-8D77-CE011AA2222D}" dt="2020-07-24T19:53:01.118" v="74" actId="478"/>
          <ac:picMkLst>
            <pc:docMk/>
            <pc:sldMk cId="1644231496" sldId="377"/>
            <ac:picMk id="8" creationId="{9FE92F0E-D291-4CA7-9B3E-92046E48FC94}"/>
          </ac:picMkLst>
        </pc:picChg>
        <pc:picChg chg="del">
          <ac:chgData name="Breanna" userId="efab220b-16b5-42b1-a1d8-13e91e2c8918" providerId="ADAL" clId="{3E9CC2F4-7B21-4D05-8D77-CE011AA2222D}" dt="2020-07-24T19:52:59.024" v="71" actId="478"/>
          <ac:picMkLst>
            <pc:docMk/>
            <pc:sldMk cId="1644231496" sldId="377"/>
            <ac:picMk id="9" creationId="{B7AA3737-3907-4B76-957F-4C1C7A2A14EB}"/>
          </ac:picMkLst>
        </pc:picChg>
        <pc:picChg chg="add mod">
          <ac:chgData name="Breanna" userId="efab220b-16b5-42b1-a1d8-13e91e2c8918" providerId="ADAL" clId="{3E9CC2F4-7B21-4D05-8D77-CE011AA2222D}" dt="2020-07-24T19:53:22.771" v="81"/>
          <ac:picMkLst>
            <pc:docMk/>
            <pc:sldMk cId="1644231496" sldId="377"/>
            <ac:picMk id="18" creationId="{8F499118-CB40-4402-9E3C-4B878AAE6086}"/>
          </ac:picMkLst>
        </pc:picChg>
        <pc:picChg chg="add mod">
          <ac:chgData name="Breanna" userId="efab220b-16b5-42b1-a1d8-13e91e2c8918" providerId="ADAL" clId="{3E9CC2F4-7B21-4D05-8D77-CE011AA2222D}" dt="2020-07-24T19:53:22.771" v="81"/>
          <ac:picMkLst>
            <pc:docMk/>
            <pc:sldMk cId="1644231496" sldId="377"/>
            <ac:picMk id="20" creationId="{907979F1-1690-476A-BE9A-2885B820CE70}"/>
          </ac:picMkLst>
        </pc:picChg>
        <pc:picChg chg="add mod">
          <ac:chgData name="Breanna" userId="efab220b-16b5-42b1-a1d8-13e91e2c8918" providerId="ADAL" clId="{3E9CC2F4-7B21-4D05-8D77-CE011AA2222D}" dt="2020-07-24T19:53:22.771" v="81"/>
          <ac:picMkLst>
            <pc:docMk/>
            <pc:sldMk cId="1644231496" sldId="377"/>
            <ac:picMk id="21" creationId="{A08E1234-835B-47BA-B728-DB4C20A0CAC9}"/>
          </ac:picMkLst>
        </pc:picChg>
        <pc:picChg chg="add mod">
          <ac:chgData name="Breanna" userId="efab220b-16b5-42b1-a1d8-13e91e2c8918" providerId="ADAL" clId="{3E9CC2F4-7B21-4D05-8D77-CE011AA2222D}" dt="2020-07-24T19:53:22.771" v="81"/>
          <ac:picMkLst>
            <pc:docMk/>
            <pc:sldMk cId="1644231496" sldId="377"/>
            <ac:picMk id="22" creationId="{7EC5699A-7F09-41C7-875C-4A345AF19ECB}"/>
          </ac:picMkLst>
        </pc:picChg>
        <pc:picChg chg="del">
          <ac:chgData name="Breanna" userId="efab220b-16b5-42b1-a1d8-13e91e2c8918" providerId="ADAL" clId="{3E9CC2F4-7B21-4D05-8D77-CE011AA2222D}" dt="2020-07-24T19:53:02.928" v="76" actId="478"/>
          <ac:picMkLst>
            <pc:docMk/>
            <pc:sldMk cId="1644231496" sldId="377"/>
            <ac:picMk id="1026" creationId="{3679E4DD-52D2-4BDD-BB0C-2A37F8719B68}"/>
          </ac:picMkLst>
        </pc:picChg>
      </pc:sldChg>
      <pc:sldChg chg="addSp delSp modSp add mod delAnim modAnim modNotesTx">
        <pc:chgData name="Breanna" userId="efab220b-16b5-42b1-a1d8-13e91e2c8918" providerId="ADAL" clId="{3E9CC2F4-7B21-4D05-8D77-CE011AA2222D}" dt="2020-08-04T14:50:01.603" v="108" actId="1076"/>
        <pc:sldMkLst>
          <pc:docMk/>
          <pc:sldMk cId="3859259072" sldId="377"/>
        </pc:sldMkLst>
        <pc:spChg chg="del mod">
          <ac:chgData name="Breanna" userId="efab220b-16b5-42b1-a1d8-13e91e2c8918" providerId="ADAL" clId="{3E9CC2F4-7B21-4D05-8D77-CE011AA2222D}" dt="2020-08-04T14:48:59.057" v="98" actId="478"/>
          <ac:spMkLst>
            <pc:docMk/>
            <pc:sldMk cId="3859259072" sldId="377"/>
            <ac:spMk id="3" creationId="{668F6E1B-9845-4211-AEBC-2FBEFBC7D346}"/>
          </ac:spMkLst>
        </pc:spChg>
        <pc:spChg chg="del">
          <ac:chgData name="Breanna" userId="efab220b-16b5-42b1-a1d8-13e91e2c8918" providerId="ADAL" clId="{3E9CC2F4-7B21-4D05-8D77-CE011AA2222D}" dt="2020-08-04T14:48:57.327" v="96" actId="478"/>
          <ac:spMkLst>
            <pc:docMk/>
            <pc:sldMk cId="3859259072" sldId="377"/>
            <ac:spMk id="4" creationId="{09585EF2-7FEF-41D1-AA2E-AAE39B8A3946}"/>
          </ac:spMkLst>
        </pc:spChg>
        <pc:spChg chg="mod">
          <ac:chgData name="Breanna" userId="efab220b-16b5-42b1-a1d8-13e91e2c8918" providerId="ADAL" clId="{3E9CC2F4-7B21-4D05-8D77-CE011AA2222D}" dt="2020-08-04T14:49:10.995" v="102" actId="1076"/>
          <ac:spMkLst>
            <pc:docMk/>
            <pc:sldMk cId="3859259072" sldId="377"/>
            <ac:spMk id="5" creationId="{99D30941-DBE6-4D4E-BFF1-E9AC616D278C}"/>
          </ac:spMkLst>
        </pc:spChg>
        <pc:spChg chg="del">
          <ac:chgData name="Breanna" userId="efab220b-16b5-42b1-a1d8-13e91e2c8918" providerId="ADAL" clId="{3E9CC2F4-7B21-4D05-8D77-CE011AA2222D}" dt="2020-08-04T14:48:56.633" v="95" actId="478"/>
          <ac:spMkLst>
            <pc:docMk/>
            <pc:sldMk cId="3859259072" sldId="377"/>
            <ac:spMk id="6" creationId="{266E499B-8204-4342-A064-E36D4381EEC8}"/>
          </ac:spMkLst>
        </pc:spChg>
        <pc:spChg chg="del mod">
          <ac:chgData name="Breanna" userId="efab220b-16b5-42b1-a1d8-13e91e2c8918" providerId="ADAL" clId="{3E9CC2F4-7B21-4D05-8D77-CE011AA2222D}" dt="2020-08-04T14:49:15.385" v="104" actId="478"/>
          <ac:spMkLst>
            <pc:docMk/>
            <pc:sldMk cId="3859259072" sldId="377"/>
            <ac:spMk id="8" creationId="{5F897581-2CED-405F-86FA-677F4BAB06DB}"/>
          </ac:spMkLst>
        </pc:spChg>
        <pc:spChg chg="add del mod">
          <ac:chgData name="Breanna" userId="efab220b-16b5-42b1-a1d8-13e91e2c8918" providerId="ADAL" clId="{3E9CC2F4-7B21-4D05-8D77-CE011AA2222D}" dt="2020-08-04T14:49:04.527" v="101" actId="478"/>
          <ac:spMkLst>
            <pc:docMk/>
            <pc:sldMk cId="3859259072" sldId="377"/>
            <ac:spMk id="9" creationId="{B2D5E132-6A1C-45E6-AF5A-1AB6C1E9A942}"/>
          </ac:spMkLst>
        </pc:spChg>
        <pc:spChg chg="del">
          <ac:chgData name="Breanna" userId="efab220b-16b5-42b1-a1d8-13e91e2c8918" providerId="ADAL" clId="{3E9CC2F4-7B21-4D05-8D77-CE011AA2222D}" dt="2020-08-04T14:49:02.770" v="100" actId="478"/>
          <ac:spMkLst>
            <pc:docMk/>
            <pc:sldMk cId="3859259072" sldId="377"/>
            <ac:spMk id="507" creationId="{00000000-0000-0000-0000-000000000000}"/>
          </ac:spMkLst>
        </pc:spChg>
        <pc:picChg chg="add mod">
          <ac:chgData name="Breanna" userId="efab220b-16b5-42b1-a1d8-13e91e2c8918" providerId="ADAL" clId="{3E9CC2F4-7B21-4D05-8D77-CE011AA2222D}" dt="2020-08-04T14:50:01.603" v="108" actId="1076"/>
          <ac:picMkLst>
            <pc:docMk/>
            <pc:sldMk cId="3859259072" sldId="377"/>
            <ac:picMk id="10" creationId="{BC8484A3-49A1-4D4E-88AF-ADBE3558F7F0}"/>
          </ac:picMkLst>
        </pc:picChg>
      </pc:sldChg>
    </pc:docChg>
  </pc:docChgLst>
  <pc:docChgLst>
    <pc:chgData name="Breanna" userId="efab220b-16b5-42b1-a1d8-13e91e2c8918" providerId="ADAL" clId="{45B46ABF-EA09-42F1-8B80-07102C1D0E4B}"/>
    <pc:docChg chg="custSel addSld delSld modSld sldOrd">
      <pc:chgData name="Breanna" userId="efab220b-16b5-42b1-a1d8-13e91e2c8918" providerId="ADAL" clId="{45B46ABF-EA09-42F1-8B80-07102C1D0E4B}" dt="2020-07-13T20:22:50.003" v="174" actId="47"/>
      <pc:docMkLst>
        <pc:docMk/>
      </pc:docMkLst>
      <pc:sldChg chg="modNotesTx">
        <pc:chgData name="Breanna" userId="efab220b-16b5-42b1-a1d8-13e91e2c8918" providerId="ADAL" clId="{45B46ABF-EA09-42F1-8B80-07102C1D0E4B}" dt="2020-07-13T20:14:27.808" v="0" actId="20577"/>
        <pc:sldMkLst>
          <pc:docMk/>
          <pc:sldMk cId="0" sldId="256"/>
        </pc:sldMkLst>
      </pc:sldChg>
      <pc:sldChg chg="modSp mod">
        <pc:chgData name="Breanna" userId="efab220b-16b5-42b1-a1d8-13e91e2c8918" providerId="ADAL" clId="{45B46ABF-EA09-42F1-8B80-07102C1D0E4B}" dt="2020-07-13T20:16:20.383" v="95" actId="20577"/>
        <pc:sldMkLst>
          <pc:docMk/>
          <pc:sldMk cId="0" sldId="257"/>
        </pc:sldMkLst>
        <pc:spChg chg="mod">
          <ac:chgData name="Breanna" userId="efab220b-16b5-42b1-a1d8-13e91e2c8918" providerId="ADAL" clId="{45B46ABF-EA09-42F1-8B80-07102C1D0E4B}" dt="2020-07-13T20:16:20.383" v="95" actId="20577"/>
          <ac:spMkLst>
            <pc:docMk/>
            <pc:sldMk cId="0" sldId="257"/>
            <ac:spMk id="2" creationId="{00000000-0000-0000-0000-000000000000}"/>
          </ac:spMkLst>
        </pc:spChg>
      </pc:sldChg>
      <pc:sldChg chg="modNotesTx">
        <pc:chgData name="Breanna" userId="efab220b-16b5-42b1-a1d8-13e91e2c8918" providerId="ADAL" clId="{45B46ABF-EA09-42F1-8B80-07102C1D0E4B}" dt="2020-07-13T20:15:38.890" v="28" actId="20577"/>
        <pc:sldMkLst>
          <pc:docMk/>
          <pc:sldMk cId="1758468333" sldId="329"/>
        </pc:sldMkLst>
      </pc:sldChg>
      <pc:sldChg chg="modNotesTx">
        <pc:chgData name="Breanna" userId="efab220b-16b5-42b1-a1d8-13e91e2c8918" providerId="ADAL" clId="{45B46ABF-EA09-42F1-8B80-07102C1D0E4B}" dt="2020-07-13T20:18:08.901" v="119" actId="113"/>
        <pc:sldMkLst>
          <pc:docMk/>
          <pc:sldMk cId="4225181227" sldId="359"/>
        </pc:sldMkLst>
      </pc:sldChg>
      <pc:sldChg chg="ord">
        <pc:chgData name="Breanna" userId="efab220b-16b5-42b1-a1d8-13e91e2c8918" providerId="ADAL" clId="{45B46ABF-EA09-42F1-8B80-07102C1D0E4B}" dt="2020-07-13T20:19:23.660" v="158"/>
        <pc:sldMkLst>
          <pc:docMk/>
          <pc:sldMk cId="4267971879" sldId="360"/>
        </pc:sldMkLst>
      </pc:sldChg>
      <pc:sldChg chg="ord">
        <pc:chgData name="Breanna" userId="efab220b-16b5-42b1-a1d8-13e91e2c8918" providerId="ADAL" clId="{45B46ABF-EA09-42F1-8B80-07102C1D0E4B}" dt="2020-07-13T20:19:24.773" v="160"/>
        <pc:sldMkLst>
          <pc:docMk/>
          <pc:sldMk cId="4177823838" sldId="361"/>
        </pc:sldMkLst>
      </pc:sldChg>
      <pc:sldChg chg="ord modNotesTx">
        <pc:chgData name="Breanna" userId="efab220b-16b5-42b1-a1d8-13e91e2c8918" providerId="ADAL" clId="{45B46ABF-EA09-42F1-8B80-07102C1D0E4B}" dt="2020-07-13T20:18:57.912" v="156" actId="20577"/>
        <pc:sldMkLst>
          <pc:docMk/>
          <pc:sldMk cId="380589753" sldId="362"/>
        </pc:sldMkLst>
      </pc:sldChg>
      <pc:sldChg chg="add del">
        <pc:chgData name="Breanna" userId="efab220b-16b5-42b1-a1d8-13e91e2c8918" providerId="ADAL" clId="{45B46ABF-EA09-42F1-8B80-07102C1D0E4B}" dt="2020-07-13T20:22:50.003" v="174" actId="47"/>
        <pc:sldMkLst>
          <pc:docMk/>
          <pc:sldMk cId="229143448" sldId="375"/>
        </pc:sldMkLst>
      </pc:sldChg>
      <pc:sldChg chg="addSp delSp modSp add mod">
        <pc:chgData name="Breanna" userId="efab220b-16b5-42b1-a1d8-13e91e2c8918" providerId="ADAL" clId="{45B46ABF-EA09-42F1-8B80-07102C1D0E4B}" dt="2020-07-13T20:22:48.052" v="173"/>
        <pc:sldMkLst>
          <pc:docMk/>
          <pc:sldMk cId="2401220220" sldId="376"/>
        </pc:sldMkLst>
        <pc:spChg chg="add del mod">
          <ac:chgData name="Breanna" userId="efab220b-16b5-42b1-a1d8-13e91e2c8918" providerId="ADAL" clId="{45B46ABF-EA09-42F1-8B80-07102C1D0E4B}" dt="2020-07-13T20:22:27.525" v="165" actId="478"/>
          <ac:spMkLst>
            <pc:docMk/>
            <pc:sldMk cId="2401220220" sldId="376"/>
            <ac:spMk id="7" creationId="{C859D7CD-8AE0-4A28-8F27-7A4073F9FADB}"/>
          </ac:spMkLst>
        </pc:spChg>
        <pc:spChg chg="del">
          <ac:chgData name="Breanna" userId="efab220b-16b5-42b1-a1d8-13e91e2c8918" providerId="ADAL" clId="{45B46ABF-EA09-42F1-8B80-07102C1D0E4B}" dt="2020-07-13T20:22:25.703" v="164" actId="478"/>
          <ac:spMkLst>
            <pc:docMk/>
            <pc:sldMk cId="2401220220" sldId="376"/>
            <ac:spMk id="8" creationId="{AC72672A-CA6B-449D-BE59-5CCFE32594ED}"/>
          </ac:spMkLst>
        </pc:spChg>
        <pc:spChg chg="add mod">
          <ac:chgData name="Breanna" userId="efab220b-16b5-42b1-a1d8-13e91e2c8918" providerId="ADAL" clId="{45B46ABF-EA09-42F1-8B80-07102C1D0E4B}" dt="2020-07-13T20:22:33.647" v="170"/>
          <ac:spMkLst>
            <pc:docMk/>
            <pc:sldMk cId="2401220220" sldId="376"/>
            <ac:spMk id="13" creationId="{4EDD98D2-9BF4-4CC4-8EBC-D86CDC967D85}"/>
          </ac:spMkLst>
        </pc:spChg>
        <pc:spChg chg="add mod">
          <ac:chgData name="Breanna" userId="efab220b-16b5-42b1-a1d8-13e91e2c8918" providerId="ADAL" clId="{45B46ABF-EA09-42F1-8B80-07102C1D0E4B}" dt="2020-07-13T20:22:38.292" v="171"/>
          <ac:spMkLst>
            <pc:docMk/>
            <pc:sldMk cId="2401220220" sldId="376"/>
            <ac:spMk id="14" creationId="{1E8D4CEE-DB1F-447C-BA5F-6D7F31CCBA44}"/>
          </ac:spMkLst>
        </pc:spChg>
        <pc:spChg chg="add mod">
          <ac:chgData name="Breanna" userId="efab220b-16b5-42b1-a1d8-13e91e2c8918" providerId="ADAL" clId="{45B46ABF-EA09-42F1-8B80-07102C1D0E4B}" dt="2020-07-13T20:22:44.212" v="172"/>
          <ac:spMkLst>
            <pc:docMk/>
            <pc:sldMk cId="2401220220" sldId="376"/>
            <ac:spMk id="15" creationId="{DE7987ED-1DF2-4286-92C7-BDFEC8F15B49}"/>
          </ac:spMkLst>
        </pc:spChg>
        <pc:spChg chg="del">
          <ac:chgData name="Breanna" userId="efab220b-16b5-42b1-a1d8-13e91e2c8918" providerId="ADAL" clId="{45B46ABF-EA09-42F1-8B80-07102C1D0E4B}" dt="2020-07-13T20:22:23.215" v="163" actId="478"/>
          <ac:spMkLst>
            <pc:docMk/>
            <pc:sldMk cId="2401220220" sldId="376"/>
            <ac:spMk id="507" creationId="{00000000-0000-0000-0000-000000000000}"/>
          </ac:spMkLst>
        </pc:spChg>
        <pc:picChg chg="del">
          <ac:chgData name="Breanna" userId="efab220b-16b5-42b1-a1d8-13e91e2c8918" providerId="ADAL" clId="{45B46ABF-EA09-42F1-8B80-07102C1D0E4B}" dt="2020-07-13T20:22:28.287" v="166" actId="478"/>
          <ac:picMkLst>
            <pc:docMk/>
            <pc:sldMk cId="2401220220" sldId="376"/>
            <ac:picMk id="6" creationId="{0235F3A4-DE0E-44FC-B822-FD6890CF7760}"/>
          </ac:picMkLst>
        </pc:picChg>
        <pc:picChg chg="del mod">
          <ac:chgData name="Breanna" userId="efab220b-16b5-42b1-a1d8-13e91e2c8918" providerId="ADAL" clId="{45B46ABF-EA09-42F1-8B80-07102C1D0E4B}" dt="2020-07-13T20:22:28.834" v="168" actId="478"/>
          <ac:picMkLst>
            <pc:docMk/>
            <pc:sldMk cId="2401220220" sldId="376"/>
            <ac:picMk id="10" creationId="{A0B34E36-8394-44BF-AC69-585C67109AA9}"/>
          </ac:picMkLst>
        </pc:picChg>
        <pc:picChg chg="del">
          <ac:chgData name="Breanna" userId="efab220b-16b5-42b1-a1d8-13e91e2c8918" providerId="ADAL" clId="{45B46ABF-EA09-42F1-8B80-07102C1D0E4B}" dt="2020-07-13T20:22:29.216" v="169" actId="478"/>
          <ac:picMkLst>
            <pc:docMk/>
            <pc:sldMk cId="2401220220" sldId="376"/>
            <ac:picMk id="12" creationId="{22C154F0-69F1-4373-9339-1507F20C1AE6}"/>
          </ac:picMkLst>
        </pc:picChg>
        <pc:picChg chg="add mod">
          <ac:chgData name="Breanna" userId="efab220b-16b5-42b1-a1d8-13e91e2c8918" providerId="ADAL" clId="{45B46ABF-EA09-42F1-8B80-07102C1D0E4B}" dt="2020-07-13T20:22:48.052" v="173"/>
          <ac:picMkLst>
            <pc:docMk/>
            <pc:sldMk cId="2401220220" sldId="376"/>
            <ac:picMk id="16" creationId="{C232C20A-8D90-491B-8652-79B6440A816B}"/>
          </ac:picMkLst>
        </pc:picChg>
      </pc:sldChg>
    </pc:docChg>
  </pc:docChgLst>
  <pc:docChgLst>
    <pc:chgData name="Vanessa Bilan" userId="S::actionchallenge_cpaws.org#ext#@greencalgary.onmicrosoft.com::a3dab22f-f536-4f4f-9f02-8f341d5612f5" providerId="AD" clId="Web-{FE114AC5-DD18-45EA-92F9-92A120FE5651}"/>
    <pc:docChg chg="addSld modSld sldOrd">
      <pc:chgData name="Vanessa Bilan" userId="S::actionchallenge_cpaws.org#ext#@greencalgary.onmicrosoft.com::a3dab22f-f536-4f4f-9f02-8f341d5612f5" providerId="AD" clId="Web-{FE114AC5-DD18-45EA-92F9-92A120FE5651}" dt="2020-08-25T22:50:32.016" v="69" actId="1076"/>
      <pc:docMkLst>
        <pc:docMk/>
      </pc:docMkLst>
      <pc:sldChg chg="ord">
        <pc:chgData name="Vanessa Bilan" userId="S::actionchallenge_cpaws.org#ext#@greencalgary.onmicrosoft.com::a3dab22f-f536-4f4f-9f02-8f341d5612f5" providerId="AD" clId="Web-{FE114AC5-DD18-45EA-92F9-92A120FE5651}" dt="2020-08-25T22:49:04.407" v="48"/>
        <pc:sldMkLst>
          <pc:docMk/>
          <pc:sldMk cId="1098941245" sldId="374"/>
        </pc:sldMkLst>
      </pc:sldChg>
      <pc:sldChg chg="mod modShow">
        <pc:chgData name="Vanessa Bilan" userId="S::actionchallenge_cpaws.org#ext#@greencalgary.onmicrosoft.com::a3dab22f-f536-4f4f-9f02-8f341d5612f5" providerId="AD" clId="Web-{FE114AC5-DD18-45EA-92F9-92A120FE5651}" dt="2020-08-25T22:48:27.626" v="43"/>
        <pc:sldMkLst>
          <pc:docMk/>
          <pc:sldMk cId="1279494549" sldId="378"/>
        </pc:sldMkLst>
      </pc:sldChg>
      <pc:sldChg chg="modNotes">
        <pc:chgData name="Vanessa Bilan" userId="S::actionchallenge_cpaws.org#ext#@greencalgary.onmicrosoft.com::a3dab22f-f536-4f4f-9f02-8f341d5612f5" providerId="AD" clId="Web-{FE114AC5-DD18-45EA-92F9-92A120FE5651}" dt="2020-08-25T22:48:26.438" v="42"/>
        <pc:sldMkLst>
          <pc:docMk/>
          <pc:sldMk cId="2195178407" sldId="379"/>
        </pc:sldMkLst>
      </pc:sldChg>
      <pc:sldChg chg="mod ord modShow">
        <pc:chgData name="Vanessa Bilan" userId="S::actionchallenge_cpaws.org#ext#@greencalgary.onmicrosoft.com::a3dab22f-f536-4f4f-9f02-8f341d5612f5" providerId="AD" clId="Web-{FE114AC5-DD18-45EA-92F9-92A120FE5651}" dt="2020-08-25T22:48:37.907" v="45"/>
        <pc:sldMkLst>
          <pc:docMk/>
          <pc:sldMk cId="4090788716" sldId="380"/>
        </pc:sldMkLst>
      </pc:sldChg>
      <pc:sldChg chg="modSp">
        <pc:chgData name="Vanessa Bilan" userId="S::actionchallenge_cpaws.org#ext#@greencalgary.onmicrosoft.com::a3dab22f-f536-4f4f-9f02-8f341d5612f5" providerId="AD" clId="Web-{FE114AC5-DD18-45EA-92F9-92A120FE5651}" dt="2020-08-25T22:50:32.016" v="69" actId="1076"/>
        <pc:sldMkLst>
          <pc:docMk/>
          <pc:sldMk cId="2476006814" sldId="381"/>
        </pc:sldMkLst>
        <pc:spChg chg="mod">
          <ac:chgData name="Vanessa Bilan" userId="S::actionchallenge_cpaws.org#ext#@greencalgary.onmicrosoft.com::a3dab22f-f536-4f4f-9f02-8f341d5612f5" providerId="AD" clId="Web-{FE114AC5-DD18-45EA-92F9-92A120FE5651}" dt="2020-08-25T22:50:22.172" v="67" actId="14100"/>
          <ac:spMkLst>
            <pc:docMk/>
            <pc:sldMk cId="2476006814" sldId="381"/>
            <ac:spMk id="2" creationId="{00000000-0000-0000-0000-000000000000}"/>
          </ac:spMkLst>
        </pc:spChg>
        <pc:spChg chg="mod">
          <ac:chgData name="Vanessa Bilan" userId="S::actionchallenge_cpaws.org#ext#@greencalgary.onmicrosoft.com::a3dab22f-f536-4f4f-9f02-8f341d5612f5" providerId="AD" clId="Web-{FE114AC5-DD18-45EA-92F9-92A120FE5651}" dt="2020-08-25T22:50:27.579" v="68" actId="14100"/>
          <ac:spMkLst>
            <pc:docMk/>
            <pc:sldMk cId="2476006814" sldId="381"/>
            <ac:spMk id="16" creationId="{00000000-0000-0000-0000-000000000000}"/>
          </ac:spMkLst>
        </pc:spChg>
        <pc:picChg chg="mod">
          <ac:chgData name="Vanessa Bilan" userId="S::actionchallenge_cpaws.org#ext#@greencalgary.onmicrosoft.com::a3dab22f-f536-4f4f-9f02-8f341d5612f5" providerId="AD" clId="Web-{FE114AC5-DD18-45EA-92F9-92A120FE5651}" dt="2020-08-25T22:50:22.063" v="57" actId="14100"/>
          <ac:picMkLst>
            <pc:docMk/>
            <pc:sldMk cId="2476006814" sldId="381"/>
            <ac:picMk id="4" creationId="{00000000-0000-0000-0000-000000000000}"/>
          </ac:picMkLst>
        </pc:picChg>
        <pc:picChg chg="mod">
          <ac:chgData name="Vanessa Bilan" userId="S::actionchallenge_cpaws.org#ext#@greencalgary.onmicrosoft.com::a3dab22f-f536-4f4f-9f02-8f341d5612f5" providerId="AD" clId="Web-{FE114AC5-DD18-45EA-92F9-92A120FE5651}" dt="2020-08-25T22:50:22.079" v="58" actId="14100"/>
          <ac:picMkLst>
            <pc:docMk/>
            <pc:sldMk cId="2476006814" sldId="381"/>
            <ac:picMk id="6" creationId="{00000000-0000-0000-0000-000000000000}"/>
          </ac:picMkLst>
        </pc:picChg>
        <pc:picChg chg="mod">
          <ac:chgData name="Vanessa Bilan" userId="S::actionchallenge_cpaws.org#ext#@greencalgary.onmicrosoft.com::a3dab22f-f536-4f4f-9f02-8f341d5612f5" providerId="AD" clId="Web-{FE114AC5-DD18-45EA-92F9-92A120FE5651}" dt="2020-08-25T22:50:22.079" v="59" actId="14100"/>
          <ac:picMkLst>
            <pc:docMk/>
            <pc:sldMk cId="2476006814" sldId="381"/>
            <ac:picMk id="7" creationId="{00000000-0000-0000-0000-000000000000}"/>
          </ac:picMkLst>
        </pc:picChg>
        <pc:picChg chg="mod">
          <ac:chgData name="Vanessa Bilan" userId="S::actionchallenge_cpaws.org#ext#@greencalgary.onmicrosoft.com::a3dab22f-f536-4f4f-9f02-8f341d5612f5" providerId="AD" clId="Web-{FE114AC5-DD18-45EA-92F9-92A120FE5651}" dt="2020-08-25T22:50:22.063" v="56" actId="14100"/>
          <ac:picMkLst>
            <pc:docMk/>
            <pc:sldMk cId="2476006814" sldId="381"/>
            <ac:picMk id="15" creationId="{BB8AEA59-824B-3B46-B826-CD91F47F088D}"/>
          </ac:picMkLst>
        </pc:picChg>
        <pc:picChg chg="mod">
          <ac:chgData name="Vanessa Bilan" userId="S::actionchallenge_cpaws.org#ext#@greencalgary.onmicrosoft.com::a3dab22f-f536-4f4f-9f02-8f341d5612f5" providerId="AD" clId="Web-{FE114AC5-DD18-45EA-92F9-92A120FE5651}" dt="2020-08-25T22:50:22.094" v="60" actId="14100"/>
          <ac:picMkLst>
            <pc:docMk/>
            <pc:sldMk cId="2476006814" sldId="381"/>
            <ac:picMk id="20" creationId="{917BB342-118C-1D4F-A54C-BCAA838B7B01}"/>
          </ac:picMkLst>
        </pc:picChg>
        <pc:picChg chg="mod">
          <ac:chgData name="Vanessa Bilan" userId="S::actionchallenge_cpaws.org#ext#@greencalgary.onmicrosoft.com::a3dab22f-f536-4f4f-9f02-8f341d5612f5" providerId="AD" clId="Web-{FE114AC5-DD18-45EA-92F9-92A120FE5651}" dt="2020-08-25T22:50:22.047" v="55" actId="14100"/>
          <ac:picMkLst>
            <pc:docMk/>
            <pc:sldMk cId="2476006814" sldId="381"/>
            <ac:picMk id="21" creationId="{77FD6EA1-1A3D-D94C-8D57-A81F334A84C0}"/>
          </ac:picMkLst>
        </pc:picChg>
        <pc:picChg chg="mod">
          <ac:chgData name="Vanessa Bilan" userId="S::actionchallenge_cpaws.org#ext#@greencalgary.onmicrosoft.com::a3dab22f-f536-4f4f-9f02-8f341d5612f5" providerId="AD" clId="Web-{FE114AC5-DD18-45EA-92F9-92A120FE5651}" dt="2020-08-25T22:50:32.016" v="69" actId="1076"/>
          <ac:picMkLst>
            <pc:docMk/>
            <pc:sldMk cId="2476006814" sldId="381"/>
            <ac:picMk id="22" creationId="{00000000-0000-0000-0000-000000000000}"/>
          </ac:picMkLst>
        </pc:picChg>
        <pc:picChg chg="mod">
          <ac:chgData name="Vanessa Bilan" userId="S::actionchallenge_cpaws.org#ext#@greencalgary.onmicrosoft.com::a3dab22f-f536-4f4f-9f02-8f341d5612f5" providerId="AD" clId="Web-{FE114AC5-DD18-45EA-92F9-92A120FE5651}" dt="2020-08-25T22:50:22.110" v="61" actId="14100"/>
          <ac:picMkLst>
            <pc:docMk/>
            <pc:sldMk cId="2476006814" sldId="381"/>
            <ac:picMk id="23" creationId="{B4B9C94D-4086-5743-A98B-51819DA8513E}"/>
          </ac:picMkLst>
        </pc:picChg>
        <pc:picChg chg="mod">
          <ac:chgData name="Vanessa Bilan" userId="S::actionchallenge_cpaws.org#ext#@greencalgary.onmicrosoft.com::a3dab22f-f536-4f4f-9f02-8f341d5612f5" providerId="AD" clId="Web-{FE114AC5-DD18-45EA-92F9-92A120FE5651}" dt="2020-08-25T22:50:22.141" v="64" actId="14100"/>
          <ac:picMkLst>
            <pc:docMk/>
            <pc:sldMk cId="2476006814" sldId="381"/>
            <ac:picMk id="24" creationId="{DADB79C0-7AE8-6643-BB8B-EDED9B8200C0}"/>
          </ac:picMkLst>
        </pc:picChg>
        <pc:picChg chg="mod">
          <ac:chgData name="Vanessa Bilan" userId="S::actionchallenge_cpaws.org#ext#@greencalgary.onmicrosoft.com::a3dab22f-f536-4f4f-9f02-8f341d5612f5" providerId="AD" clId="Web-{FE114AC5-DD18-45EA-92F9-92A120FE5651}" dt="2020-08-25T22:50:22.126" v="62" actId="14100"/>
          <ac:picMkLst>
            <pc:docMk/>
            <pc:sldMk cId="2476006814" sldId="381"/>
            <ac:picMk id="25" creationId="{5B763858-8D14-5F46-B0FE-57E620CA4C80}"/>
          </ac:picMkLst>
        </pc:picChg>
        <pc:picChg chg="mod">
          <ac:chgData name="Vanessa Bilan" userId="S::actionchallenge_cpaws.org#ext#@greencalgary.onmicrosoft.com::a3dab22f-f536-4f4f-9f02-8f341d5612f5" providerId="AD" clId="Web-{FE114AC5-DD18-45EA-92F9-92A120FE5651}" dt="2020-08-25T22:50:22.126" v="63" actId="14100"/>
          <ac:picMkLst>
            <pc:docMk/>
            <pc:sldMk cId="2476006814" sldId="381"/>
            <ac:picMk id="26" creationId="{97611810-917E-2847-B6BB-D90DBC8F9A13}"/>
          </ac:picMkLst>
        </pc:picChg>
      </pc:sldChg>
      <pc:sldChg chg="mod modShow">
        <pc:chgData name="Vanessa Bilan" userId="S::actionchallenge_cpaws.org#ext#@greencalgary.onmicrosoft.com::a3dab22f-f536-4f4f-9f02-8f341d5612f5" providerId="AD" clId="Web-{FE114AC5-DD18-45EA-92F9-92A120FE5651}" dt="2020-08-25T22:48:11.110" v="39"/>
        <pc:sldMkLst>
          <pc:docMk/>
          <pc:sldMk cId="1013410426" sldId="391"/>
        </pc:sldMkLst>
      </pc:sldChg>
      <pc:sldChg chg="modSp">
        <pc:chgData name="Vanessa Bilan" userId="S::actionchallenge_cpaws.org#ext#@greencalgary.onmicrosoft.com::a3dab22f-f536-4f4f-9f02-8f341d5612f5" providerId="AD" clId="Web-{FE114AC5-DD18-45EA-92F9-92A120FE5651}" dt="2020-08-25T22:49:18.594" v="52" actId="1076"/>
        <pc:sldMkLst>
          <pc:docMk/>
          <pc:sldMk cId="2608453298" sldId="395"/>
        </pc:sldMkLst>
        <pc:spChg chg="mod">
          <ac:chgData name="Vanessa Bilan" userId="S::actionchallenge_cpaws.org#ext#@greencalgary.onmicrosoft.com::a3dab22f-f536-4f4f-9f02-8f341d5612f5" providerId="AD" clId="Web-{FE114AC5-DD18-45EA-92F9-92A120FE5651}" dt="2020-08-25T22:49:18.594" v="52" actId="1076"/>
          <ac:spMkLst>
            <pc:docMk/>
            <pc:sldMk cId="2608453298" sldId="395"/>
            <ac:spMk id="232" creationId="{00000000-0000-0000-0000-000000000000}"/>
          </ac:spMkLst>
        </pc:spChg>
      </pc:sldChg>
      <pc:sldChg chg="add">
        <pc:chgData name="Vanessa Bilan" userId="S::actionchallenge_cpaws.org#ext#@greencalgary.onmicrosoft.com::a3dab22f-f536-4f4f-9f02-8f341d5612f5" providerId="AD" clId="Web-{FE114AC5-DD18-45EA-92F9-92A120FE5651}" dt="2020-08-25T22:46:11.672" v="0"/>
        <pc:sldMkLst>
          <pc:docMk/>
          <pc:sldMk cId="3395047251" sldId="403"/>
        </pc:sldMkLst>
      </pc:sldChg>
      <pc:sldChg chg="addSp delSp modSp add ord replId delAnim">
        <pc:chgData name="Vanessa Bilan" userId="S::actionchallenge_cpaws.org#ext#@greencalgary.onmicrosoft.com::a3dab22f-f536-4f4f-9f02-8f341d5612f5" providerId="AD" clId="Web-{FE114AC5-DD18-45EA-92F9-92A120FE5651}" dt="2020-08-25T22:47:57.610" v="38" actId="1076"/>
        <pc:sldMkLst>
          <pc:docMk/>
          <pc:sldMk cId="3293185911" sldId="404"/>
        </pc:sldMkLst>
        <pc:spChg chg="mod">
          <ac:chgData name="Vanessa Bilan" userId="S::actionchallenge_cpaws.org#ext#@greencalgary.onmicrosoft.com::a3dab22f-f536-4f4f-9f02-8f341d5612f5" providerId="AD" clId="Web-{FE114AC5-DD18-45EA-92F9-92A120FE5651}" dt="2020-08-25T22:47:57.610" v="38" actId="1076"/>
          <ac:spMkLst>
            <pc:docMk/>
            <pc:sldMk cId="3293185911" sldId="404"/>
            <ac:spMk id="507" creationId="{00000000-0000-0000-0000-000000000000}"/>
          </ac:spMkLst>
        </pc:spChg>
        <pc:grpChg chg="del">
          <ac:chgData name="Vanessa Bilan" userId="S::actionchallenge_cpaws.org#ext#@greencalgary.onmicrosoft.com::a3dab22f-f536-4f4f-9f02-8f341d5612f5" providerId="AD" clId="Web-{FE114AC5-DD18-45EA-92F9-92A120FE5651}" dt="2020-08-25T22:46:47.016" v="3"/>
          <ac:grpSpMkLst>
            <pc:docMk/>
            <pc:sldMk cId="3293185911" sldId="404"/>
            <ac:grpSpMk id="3" creationId="{00000000-0000-0000-0000-000000000000}"/>
          </ac:grpSpMkLst>
        </pc:grpChg>
        <pc:grpChg chg="del">
          <ac:chgData name="Vanessa Bilan" userId="S::actionchallenge_cpaws.org#ext#@greencalgary.onmicrosoft.com::a3dab22f-f536-4f4f-9f02-8f341d5612f5" providerId="AD" clId="Web-{FE114AC5-DD18-45EA-92F9-92A120FE5651}" dt="2020-08-25T22:46:47.641" v="4"/>
          <ac:grpSpMkLst>
            <pc:docMk/>
            <pc:sldMk cId="3293185911" sldId="404"/>
            <ac:grpSpMk id="4" creationId="{00000000-0000-0000-0000-000000000000}"/>
          </ac:grpSpMkLst>
        </pc:grpChg>
        <pc:grpChg chg="del">
          <ac:chgData name="Vanessa Bilan" userId="S::actionchallenge_cpaws.org#ext#@greencalgary.onmicrosoft.com::a3dab22f-f536-4f4f-9f02-8f341d5612f5" providerId="AD" clId="Web-{FE114AC5-DD18-45EA-92F9-92A120FE5651}" dt="2020-08-25T22:46:48.407" v="5"/>
          <ac:grpSpMkLst>
            <pc:docMk/>
            <pc:sldMk cId="3293185911" sldId="404"/>
            <ac:grpSpMk id="5" creationId="{00000000-0000-0000-0000-000000000000}"/>
          </ac:grpSpMkLst>
        </pc:grpChg>
        <pc:grpChg chg="del">
          <ac:chgData name="Vanessa Bilan" userId="S::actionchallenge_cpaws.org#ext#@greencalgary.onmicrosoft.com::a3dab22f-f536-4f4f-9f02-8f341d5612f5" providerId="AD" clId="Web-{FE114AC5-DD18-45EA-92F9-92A120FE5651}" dt="2020-08-25T22:46:49.532" v="7"/>
          <ac:grpSpMkLst>
            <pc:docMk/>
            <pc:sldMk cId="3293185911" sldId="404"/>
            <ac:grpSpMk id="6" creationId="{00000000-0000-0000-0000-000000000000}"/>
          </ac:grpSpMkLst>
        </pc:grpChg>
        <pc:grpChg chg="del">
          <ac:chgData name="Vanessa Bilan" userId="S::actionchallenge_cpaws.org#ext#@greencalgary.onmicrosoft.com::a3dab22f-f536-4f4f-9f02-8f341d5612f5" providerId="AD" clId="Web-{FE114AC5-DD18-45EA-92F9-92A120FE5651}" dt="2020-08-25T22:46:48.875" v="6"/>
          <ac:grpSpMkLst>
            <pc:docMk/>
            <pc:sldMk cId="3293185911" sldId="404"/>
            <ac:grpSpMk id="11" creationId="{00000000-0000-0000-0000-000000000000}"/>
          </ac:grpSpMkLst>
        </pc:grpChg>
        <pc:picChg chg="add mod">
          <ac:chgData name="Vanessa Bilan" userId="S::actionchallenge_cpaws.org#ext#@greencalgary.onmicrosoft.com::a3dab22f-f536-4f4f-9f02-8f341d5612f5" providerId="AD" clId="Web-{FE114AC5-DD18-45EA-92F9-92A120FE5651}" dt="2020-08-25T22:47:12.969" v="14" actId="1076"/>
          <ac:picMkLst>
            <pc:docMk/>
            <pc:sldMk cId="3293185911" sldId="404"/>
            <ac:picMk id="2" creationId="{DD1E1DA4-D9D4-4C53-A81B-974E3BFD502E}"/>
          </ac:picMkLst>
        </pc:picChg>
        <pc:picChg chg="add mod">
          <ac:chgData name="Vanessa Bilan" userId="S::actionchallenge_cpaws.org#ext#@greencalgary.onmicrosoft.com::a3dab22f-f536-4f4f-9f02-8f341d5612f5" providerId="AD" clId="Web-{FE114AC5-DD18-45EA-92F9-92A120FE5651}" dt="2020-08-25T22:47:39.469" v="19" actId="1076"/>
          <ac:picMkLst>
            <pc:docMk/>
            <pc:sldMk cId="3293185911" sldId="404"/>
            <ac:picMk id="9" creationId="{FF946F55-1828-4251-A232-EB27C1B76EF0}"/>
          </ac:picMkLst>
        </pc:picChg>
        <pc:picChg chg="add mod">
          <ac:chgData name="Vanessa Bilan" userId="S::actionchallenge_cpaws.org#ext#@greencalgary.onmicrosoft.com::a3dab22f-f536-4f4f-9f02-8f341d5612f5" providerId="AD" clId="Web-{FE114AC5-DD18-45EA-92F9-92A120FE5651}" dt="2020-08-25T22:47:44.829" v="22" actId="1076"/>
          <ac:picMkLst>
            <pc:docMk/>
            <pc:sldMk cId="3293185911" sldId="404"/>
            <ac:picMk id="14" creationId="{F57C7AF3-D69C-401C-AA46-4E4AEA4902B6}"/>
          </ac:picMkLst>
        </pc:picChg>
        <pc:picChg chg="add mod">
          <ac:chgData name="Vanessa Bilan" userId="S::actionchallenge_cpaws.org#ext#@greencalgary.onmicrosoft.com::a3dab22f-f536-4f4f-9f02-8f341d5612f5" providerId="AD" clId="Web-{FE114AC5-DD18-45EA-92F9-92A120FE5651}" dt="2020-08-25T22:47:41.438" v="21" actId="1076"/>
          <ac:picMkLst>
            <pc:docMk/>
            <pc:sldMk cId="3293185911" sldId="404"/>
            <ac:picMk id="15" creationId="{0092D9BA-B5E7-4A8E-81CA-C3C014A5BA27}"/>
          </ac:picMkLst>
        </pc:picChg>
      </pc:sldChg>
      <pc:sldChg chg="add">
        <pc:chgData name="Vanessa Bilan" userId="S::actionchallenge_cpaws.org#ext#@greencalgary.onmicrosoft.com::a3dab22f-f536-4f4f-9f02-8f341d5612f5" providerId="AD" clId="Web-{FE114AC5-DD18-45EA-92F9-92A120FE5651}" dt="2020-08-25T22:49:31.594" v="53"/>
        <pc:sldMkLst>
          <pc:docMk/>
          <pc:sldMk cId="3074565196" sldId="405"/>
        </pc:sldMkLst>
      </pc:sldChg>
      <pc:sldMasterChg chg="addSldLayout">
        <pc:chgData name="Vanessa Bilan" userId="S::actionchallenge_cpaws.org#ext#@greencalgary.onmicrosoft.com::a3dab22f-f536-4f4f-9f02-8f341d5612f5" providerId="AD" clId="Web-{FE114AC5-DD18-45EA-92F9-92A120FE5651}" dt="2020-08-25T22:46:11.672" v="0"/>
        <pc:sldMasterMkLst>
          <pc:docMk/>
          <pc:sldMasterMk cId="0" sldId="2147483669"/>
        </pc:sldMasterMkLst>
        <pc:sldLayoutChg chg="add">
          <pc:chgData name="Vanessa Bilan" userId="S::actionchallenge_cpaws.org#ext#@greencalgary.onmicrosoft.com::a3dab22f-f536-4f4f-9f02-8f341d5612f5" providerId="AD" clId="Web-{FE114AC5-DD18-45EA-92F9-92A120FE5651}" dt="2020-08-25T22:46:11.672" v="0"/>
          <pc:sldLayoutMkLst>
            <pc:docMk/>
            <pc:sldMasterMk cId="0" sldId="2147483669"/>
            <pc:sldLayoutMk cId="3428078118" sldId="2147483709"/>
          </pc:sldLayoutMkLst>
        </pc:sldLayoutChg>
      </pc:sldMasterChg>
    </pc:docChg>
  </pc:docChgLst>
  <pc:docChgLst>
    <pc:chgData name="Breanna" userId="efab220b-16b5-42b1-a1d8-13e91e2c8918" providerId="ADAL" clId="{08610F40-04D0-40F7-A3F0-93550FAD0E14}"/>
    <pc:docChg chg="custSel addSld delSld modSld">
      <pc:chgData name="Breanna" userId="efab220b-16b5-42b1-a1d8-13e91e2c8918" providerId="ADAL" clId="{08610F40-04D0-40F7-A3F0-93550FAD0E14}" dt="2020-08-31T19:38:20.906" v="135" actId="22"/>
      <pc:docMkLst>
        <pc:docMk/>
      </pc:docMkLst>
      <pc:sldChg chg="del">
        <pc:chgData name="Breanna" userId="efab220b-16b5-42b1-a1d8-13e91e2c8918" providerId="ADAL" clId="{08610F40-04D0-40F7-A3F0-93550FAD0E14}" dt="2020-08-25T15:41:18.508" v="55" actId="47"/>
        <pc:sldMkLst>
          <pc:docMk/>
          <pc:sldMk cId="2211881622" sldId="310"/>
        </pc:sldMkLst>
      </pc:sldChg>
      <pc:sldChg chg="addSp modSp mod">
        <pc:chgData name="Breanna" userId="efab220b-16b5-42b1-a1d8-13e91e2c8918" providerId="ADAL" clId="{08610F40-04D0-40F7-A3F0-93550FAD0E14}" dt="2020-08-31T19:32:56.388" v="117" actId="1076"/>
        <pc:sldMkLst>
          <pc:docMk/>
          <pc:sldMk cId="1869978186" sldId="330"/>
        </pc:sldMkLst>
        <pc:picChg chg="add mod">
          <ac:chgData name="Breanna" userId="efab220b-16b5-42b1-a1d8-13e91e2c8918" providerId="ADAL" clId="{08610F40-04D0-40F7-A3F0-93550FAD0E14}" dt="2020-08-31T19:32:56.388" v="117" actId="1076"/>
          <ac:picMkLst>
            <pc:docMk/>
            <pc:sldMk cId="1869978186" sldId="330"/>
            <ac:picMk id="3" creationId="{BC131C49-1B4B-4B8F-A300-38C3365C82D1}"/>
          </ac:picMkLst>
        </pc:picChg>
      </pc:sldChg>
      <pc:sldChg chg="addSp delSp modSp mod">
        <pc:chgData name="Breanna" userId="efab220b-16b5-42b1-a1d8-13e91e2c8918" providerId="ADAL" clId="{08610F40-04D0-40F7-A3F0-93550FAD0E14}" dt="2020-08-31T19:33:38.170" v="130" actId="478"/>
        <pc:sldMkLst>
          <pc:docMk/>
          <pc:sldMk cId="186912959" sldId="340"/>
        </pc:sldMkLst>
        <pc:picChg chg="add del mod">
          <ac:chgData name="Breanna" userId="efab220b-16b5-42b1-a1d8-13e91e2c8918" providerId="ADAL" clId="{08610F40-04D0-40F7-A3F0-93550FAD0E14}" dt="2020-08-31T19:33:38.170" v="130" actId="478"/>
          <ac:picMkLst>
            <pc:docMk/>
            <pc:sldMk cId="186912959" sldId="340"/>
            <ac:picMk id="2" creationId="{E28623CA-2D4B-4C8C-B877-F28C4FBE1768}"/>
          </ac:picMkLst>
        </pc:picChg>
      </pc:sldChg>
      <pc:sldChg chg="addSp mod">
        <pc:chgData name="Breanna" userId="efab220b-16b5-42b1-a1d8-13e91e2c8918" providerId="ADAL" clId="{08610F40-04D0-40F7-A3F0-93550FAD0E14}" dt="2020-08-31T19:32:11.408" v="103" actId="22"/>
        <pc:sldMkLst>
          <pc:docMk/>
          <pc:sldMk cId="4225181227" sldId="359"/>
        </pc:sldMkLst>
        <pc:picChg chg="add">
          <ac:chgData name="Breanna" userId="efab220b-16b5-42b1-a1d8-13e91e2c8918" providerId="ADAL" clId="{08610F40-04D0-40F7-A3F0-93550FAD0E14}" dt="2020-08-31T19:32:11.408" v="103" actId="22"/>
          <ac:picMkLst>
            <pc:docMk/>
            <pc:sldMk cId="4225181227" sldId="359"/>
            <ac:picMk id="2" creationId="{2838B9CD-76A1-4192-8841-0FF64F273056}"/>
          </ac:picMkLst>
        </pc:picChg>
      </pc:sldChg>
      <pc:sldChg chg="addSp modSp add mod">
        <pc:chgData name="Breanna" userId="efab220b-16b5-42b1-a1d8-13e91e2c8918" providerId="ADAL" clId="{08610F40-04D0-40F7-A3F0-93550FAD0E14}" dt="2020-08-31T19:33:17.629" v="124" actId="1076"/>
        <pc:sldMkLst>
          <pc:docMk/>
          <pc:sldMk cId="1098941245" sldId="374"/>
        </pc:sldMkLst>
        <pc:picChg chg="add mod">
          <ac:chgData name="Breanna" userId="efab220b-16b5-42b1-a1d8-13e91e2c8918" providerId="ADAL" clId="{08610F40-04D0-40F7-A3F0-93550FAD0E14}" dt="2020-08-31T19:33:17.629" v="124" actId="1076"/>
          <ac:picMkLst>
            <pc:docMk/>
            <pc:sldMk cId="1098941245" sldId="374"/>
            <ac:picMk id="2" creationId="{CE278466-B6AD-4E57-98B2-38B204CC6FCF}"/>
          </ac:picMkLst>
        </pc:picChg>
      </pc:sldChg>
      <pc:sldChg chg="addSp modSp mod">
        <pc:chgData name="Breanna" userId="efab220b-16b5-42b1-a1d8-13e91e2c8918" providerId="ADAL" clId="{08610F40-04D0-40F7-A3F0-93550FAD0E14}" dt="2020-08-31T19:33:48.901" v="134" actId="1076"/>
        <pc:sldMkLst>
          <pc:docMk/>
          <pc:sldMk cId="2401220220" sldId="376"/>
        </pc:sldMkLst>
        <pc:picChg chg="add mod">
          <ac:chgData name="Breanna" userId="efab220b-16b5-42b1-a1d8-13e91e2c8918" providerId="ADAL" clId="{08610F40-04D0-40F7-A3F0-93550FAD0E14}" dt="2020-08-31T19:33:48.901" v="134" actId="1076"/>
          <ac:picMkLst>
            <pc:docMk/>
            <pc:sldMk cId="2401220220" sldId="376"/>
            <ac:picMk id="2" creationId="{496ED5A0-A461-4B90-A99E-97E161F7A9FC}"/>
          </ac:picMkLst>
        </pc:picChg>
      </pc:sldChg>
      <pc:sldChg chg="mod modShow">
        <pc:chgData name="Breanna" userId="efab220b-16b5-42b1-a1d8-13e91e2c8918" providerId="ADAL" clId="{08610F40-04D0-40F7-A3F0-93550FAD0E14}" dt="2020-08-27T15:55:57.231" v="58" actId="729"/>
        <pc:sldMkLst>
          <pc:docMk/>
          <pc:sldMk cId="3859259072" sldId="377"/>
        </pc:sldMkLst>
      </pc:sldChg>
      <pc:sldChg chg="modNotesTx">
        <pc:chgData name="Breanna" userId="efab220b-16b5-42b1-a1d8-13e91e2c8918" providerId="ADAL" clId="{08610F40-04D0-40F7-A3F0-93550FAD0E14}" dt="2020-08-27T15:56:18.152" v="97" actId="20577"/>
        <pc:sldMkLst>
          <pc:docMk/>
          <pc:sldMk cId="2195178407" sldId="379"/>
        </pc:sldMkLst>
      </pc:sldChg>
      <pc:sldChg chg="addSp modSp mod">
        <pc:chgData name="Breanna" userId="efab220b-16b5-42b1-a1d8-13e91e2c8918" providerId="ADAL" clId="{08610F40-04D0-40F7-A3F0-93550FAD0E14}" dt="2020-08-31T19:32:08.362" v="102" actId="1076"/>
        <pc:sldMkLst>
          <pc:docMk/>
          <pc:sldMk cId="228750073" sldId="384"/>
        </pc:sldMkLst>
        <pc:picChg chg="add mod">
          <ac:chgData name="Breanna" userId="efab220b-16b5-42b1-a1d8-13e91e2c8918" providerId="ADAL" clId="{08610F40-04D0-40F7-A3F0-93550FAD0E14}" dt="2020-08-31T19:32:08.362" v="102" actId="1076"/>
          <ac:picMkLst>
            <pc:docMk/>
            <pc:sldMk cId="228750073" sldId="384"/>
            <ac:picMk id="5" creationId="{24995D3F-8AFA-450F-BFFB-1DAE2AF18C6D}"/>
          </ac:picMkLst>
        </pc:picChg>
      </pc:sldChg>
      <pc:sldChg chg="addSp modSp mod">
        <pc:chgData name="Breanna" userId="efab220b-16b5-42b1-a1d8-13e91e2c8918" providerId="ADAL" clId="{08610F40-04D0-40F7-A3F0-93550FAD0E14}" dt="2020-08-31T19:32:15.747" v="105" actId="1076"/>
        <pc:sldMkLst>
          <pc:docMk/>
          <pc:sldMk cId="2110899584" sldId="385"/>
        </pc:sldMkLst>
        <pc:picChg chg="add mod">
          <ac:chgData name="Breanna" userId="efab220b-16b5-42b1-a1d8-13e91e2c8918" providerId="ADAL" clId="{08610F40-04D0-40F7-A3F0-93550FAD0E14}" dt="2020-08-31T19:32:15.747" v="105" actId="1076"/>
          <ac:picMkLst>
            <pc:docMk/>
            <pc:sldMk cId="2110899584" sldId="385"/>
            <ac:picMk id="2" creationId="{118FA608-EDEA-47E3-B5B1-24FD390B29A4}"/>
          </ac:picMkLst>
        </pc:picChg>
      </pc:sldChg>
      <pc:sldChg chg="addSp modSp mod">
        <pc:chgData name="Breanna" userId="efab220b-16b5-42b1-a1d8-13e91e2c8918" providerId="ADAL" clId="{08610F40-04D0-40F7-A3F0-93550FAD0E14}" dt="2020-08-31T19:32:20.652" v="107" actId="1076"/>
        <pc:sldMkLst>
          <pc:docMk/>
          <pc:sldMk cId="1412951768" sldId="386"/>
        </pc:sldMkLst>
        <pc:picChg chg="add mod">
          <ac:chgData name="Breanna" userId="efab220b-16b5-42b1-a1d8-13e91e2c8918" providerId="ADAL" clId="{08610F40-04D0-40F7-A3F0-93550FAD0E14}" dt="2020-08-31T19:32:20.652" v="107" actId="1076"/>
          <ac:picMkLst>
            <pc:docMk/>
            <pc:sldMk cId="1412951768" sldId="386"/>
            <ac:picMk id="2" creationId="{DD73D9F0-471B-4E68-97BE-2F8B11C64886}"/>
          </ac:picMkLst>
        </pc:picChg>
      </pc:sldChg>
      <pc:sldChg chg="addSp modSp mod">
        <pc:chgData name="Breanna" userId="efab220b-16b5-42b1-a1d8-13e91e2c8918" providerId="ADAL" clId="{08610F40-04D0-40F7-A3F0-93550FAD0E14}" dt="2020-08-31T19:32:28.353" v="109" actId="1076"/>
        <pc:sldMkLst>
          <pc:docMk/>
          <pc:sldMk cId="2857507161" sldId="387"/>
        </pc:sldMkLst>
        <pc:picChg chg="add mod">
          <ac:chgData name="Breanna" userId="efab220b-16b5-42b1-a1d8-13e91e2c8918" providerId="ADAL" clId="{08610F40-04D0-40F7-A3F0-93550FAD0E14}" dt="2020-08-31T19:32:28.353" v="109" actId="1076"/>
          <ac:picMkLst>
            <pc:docMk/>
            <pc:sldMk cId="2857507161" sldId="387"/>
            <ac:picMk id="2" creationId="{064E875D-2C02-4C87-A5B0-9E66541C0C0A}"/>
          </ac:picMkLst>
        </pc:picChg>
      </pc:sldChg>
      <pc:sldChg chg="addSp modSp mod">
        <pc:chgData name="Breanna" userId="efab220b-16b5-42b1-a1d8-13e91e2c8918" providerId="ADAL" clId="{08610F40-04D0-40F7-A3F0-93550FAD0E14}" dt="2020-08-31T19:32:33.477" v="111" actId="1076"/>
        <pc:sldMkLst>
          <pc:docMk/>
          <pc:sldMk cId="3552482108" sldId="388"/>
        </pc:sldMkLst>
        <pc:picChg chg="add mod">
          <ac:chgData name="Breanna" userId="efab220b-16b5-42b1-a1d8-13e91e2c8918" providerId="ADAL" clId="{08610F40-04D0-40F7-A3F0-93550FAD0E14}" dt="2020-08-31T19:32:33.477" v="111" actId="1076"/>
          <ac:picMkLst>
            <pc:docMk/>
            <pc:sldMk cId="3552482108" sldId="388"/>
            <ac:picMk id="2" creationId="{2854146D-5D71-47C5-84F4-2DD12BC7C759}"/>
          </ac:picMkLst>
        </pc:picChg>
      </pc:sldChg>
      <pc:sldChg chg="del">
        <pc:chgData name="Breanna" userId="efab220b-16b5-42b1-a1d8-13e91e2c8918" providerId="ADAL" clId="{08610F40-04D0-40F7-A3F0-93550FAD0E14}" dt="2020-08-12T22:57:20.390" v="50" actId="47"/>
        <pc:sldMkLst>
          <pc:docMk/>
          <pc:sldMk cId="498682356" sldId="389"/>
        </pc:sldMkLst>
      </pc:sldChg>
      <pc:sldChg chg="addSp modSp mod modShow">
        <pc:chgData name="Breanna" userId="efab220b-16b5-42b1-a1d8-13e91e2c8918" providerId="ADAL" clId="{08610F40-04D0-40F7-A3F0-93550FAD0E14}" dt="2020-08-31T19:32:42.900" v="115" actId="1076"/>
        <pc:sldMkLst>
          <pc:docMk/>
          <pc:sldMk cId="1292823535" sldId="390"/>
        </pc:sldMkLst>
        <pc:picChg chg="add mod">
          <ac:chgData name="Breanna" userId="efab220b-16b5-42b1-a1d8-13e91e2c8918" providerId="ADAL" clId="{08610F40-04D0-40F7-A3F0-93550FAD0E14}" dt="2020-08-31T19:32:42.900" v="115" actId="1076"/>
          <ac:picMkLst>
            <pc:docMk/>
            <pc:sldMk cId="1292823535" sldId="390"/>
            <ac:picMk id="9" creationId="{5BEE71EB-6AC2-41A2-9318-A8267EDE211F}"/>
          </ac:picMkLst>
        </pc:picChg>
      </pc:sldChg>
      <pc:sldChg chg="addSp modSp mod">
        <pc:chgData name="Breanna" userId="efab220b-16b5-42b1-a1d8-13e91e2c8918" providerId="ADAL" clId="{08610F40-04D0-40F7-A3F0-93550FAD0E14}" dt="2020-08-31T19:33:00.121" v="119" actId="1076"/>
        <pc:sldMkLst>
          <pc:docMk/>
          <pc:sldMk cId="784743563" sldId="393"/>
        </pc:sldMkLst>
        <pc:picChg chg="add mod">
          <ac:chgData name="Breanna" userId="efab220b-16b5-42b1-a1d8-13e91e2c8918" providerId="ADAL" clId="{08610F40-04D0-40F7-A3F0-93550FAD0E14}" dt="2020-08-31T19:33:00.121" v="119" actId="1076"/>
          <ac:picMkLst>
            <pc:docMk/>
            <pc:sldMk cId="784743563" sldId="393"/>
            <ac:picMk id="27" creationId="{D36ED5DC-AA58-4C9A-B8C5-EF664577A07D}"/>
          </ac:picMkLst>
        </pc:picChg>
      </pc:sldChg>
      <pc:sldChg chg="addSp modSp mod">
        <pc:chgData name="Breanna" userId="efab220b-16b5-42b1-a1d8-13e91e2c8918" providerId="ADAL" clId="{08610F40-04D0-40F7-A3F0-93550FAD0E14}" dt="2020-08-31T19:33:26.402" v="127" actId="1076"/>
        <pc:sldMkLst>
          <pc:docMk/>
          <pc:sldMk cId="713518450" sldId="394"/>
        </pc:sldMkLst>
        <pc:picChg chg="add mod">
          <ac:chgData name="Breanna" userId="efab220b-16b5-42b1-a1d8-13e91e2c8918" providerId="ADAL" clId="{08610F40-04D0-40F7-A3F0-93550FAD0E14}" dt="2020-08-31T19:33:26.402" v="127" actId="1076"/>
          <ac:picMkLst>
            <pc:docMk/>
            <pc:sldMk cId="713518450" sldId="394"/>
            <ac:picMk id="5" creationId="{C11D1A0F-CE3D-4154-AF2B-35A0FB83B94F}"/>
          </ac:picMkLst>
        </pc:picChg>
        <pc:picChg chg="mod">
          <ac:chgData name="Breanna" userId="efab220b-16b5-42b1-a1d8-13e91e2c8918" providerId="ADAL" clId="{08610F40-04D0-40F7-A3F0-93550FAD0E14}" dt="2020-08-25T16:47:32.515" v="57"/>
          <ac:picMkLst>
            <pc:docMk/>
            <pc:sldMk cId="713518450" sldId="394"/>
            <ac:picMk id="22" creationId="{89C832B0-058B-41B9-8E70-0E6302BB1BCF}"/>
          </ac:picMkLst>
        </pc:picChg>
      </pc:sldChg>
      <pc:sldChg chg="addSp modSp mod">
        <pc:chgData name="Breanna" userId="efab220b-16b5-42b1-a1d8-13e91e2c8918" providerId="ADAL" clId="{08610F40-04D0-40F7-A3F0-93550FAD0E14}" dt="2020-08-31T19:33:42.221" v="132" actId="1076"/>
        <pc:sldMkLst>
          <pc:docMk/>
          <pc:sldMk cId="4214934422" sldId="396"/>
        </pc:sldMkLst>
        <pc:picChg chg="mod">
          <ac:chgData name="Breanna" userId="efab220b-16b5-42b1-a1d8-13e91e2c8918" providerId="ADAL" clId="{08610F40-04D0-40F7-A3F0-93550FAD0E14}" dt="2020-08-25T15:49:50.381" v="56"/>
          <ac:picMkLst>
            <pc:docMk/>
            <pc:sldMk cId="4214934422" sldId="396"/>
            <ac:picMk id="6" creationId="{0235F3A4-DE0E-44FC-B822-FD6890CF7760}"/>
          </ac:picMkLst>
        </pc:picChg>
        <pc:picChg chg="add mod">
          <ac:chgData name="Breanna" userId="efab220b-16b5-42b1-a1d8-13e91e2c8918" providerId="ADAL" clId="{08610F40-04D0-40F7-A3F0-93550FAD0E14}" dt="2020-08-31T19:33:42.221" v="132" actId="1076"/>
          <ac:picMkLst>
            <pc:docMk/>
            <pc:sldMk cId="4214934422" sldId="396"/>
            <ac:picMk id="7" creationId="{B2F93074-678C-4837-810C-814B7E1AE293}"/>
          </ac:picMkLst>
        </pc:picChg>
      </pc:sldChg>
      <pc:sldChg chg="addSp delSp modSp add mod delAnim modAnim modNotesTx">
        <pc:chgData name="Breanna" userId="efab220b-16b5-42b1-a1d8-13e91e2c8918" providerId="ADAL" clId="{08610F40-04D0-40F7-A3F0-93550FAD0E14}" dt="2020-08-31T19:33:14.602" v="122" actId="1076"/>
        <pc:sldMkLst>
          <pc:docMk/>
          <pc:sldMk cId="1062692553" sldId="400"/>
        </pc:sldMkLst>
        <pc:spChg chg="mod">
          <ac:chgData name="Breanna" userId="efab220b-16b5-42b1-a1d8-13e91e2c8918" providerId="ADAL" clId="{08610F40-04D0-40F7-A3F0-93550FAD0E14}" dt="2020-08-12T21:10:03.710" v="36" actId="20577"/>
          <ac:spMkLst>
            <pc:docMk/>
            <pc:sldMk cId="1062692553" sldId="400"/>
            <ac:spMk id="507" creationId="{00000000-0000-0000-0000-000000000000}"/>
          </ac:spMkLst>
        </pc:spChg>
        <pc:grpChg chg="del">
          <ac:chgData name="Breanna" userId="efab220b-16b5-42b1-a1d8-13e91e2c8918" providerId="ADAL" clId="{08610F40-04D0-40F7-A3F0-93550FAD0E14}" dt="2020-08-12T21:09:51.221" v="1" actId="478"/>
          <ac:grpSpMkLst>
            <pc:docMk/>
            <pc:sldMk cId="1062692553" sldId="400"/>
            <ac:grpSpMk id="12" creationId="{00000000-0000-0000-0000-000000000000}"/>
          </ac:grpSpMkLst>
        </pc:grpChg>
        <pc:grpChg chg="del">
          <ac:chgData name="Breanna" userId="efab220b-16b5-42b1-a1d8-13e91e2c8918" providerId="ADAL" clId="{08610F40-04D0-40F7-A3F0-93550FAD0E14}" dt="2020-08-12T21:09:52.272" v="2" actId="478"/>
          <ac:grpSpMkLst>
            <pc:docMk/>
            <pc:sldMk cId="1062692553" sldId="400"/>
            <ac:grpSpMk id="16" creationId="{00000000-0000-0000-0000-000000000000}"/>
          </ac:grpSpMkLst>
        </pc:grpChg>
        <pc:grpChg chg="del">
          <ac:chgData name="Breanna" userId="efab220b-16b5-42b1-a1d8-13e91e2c8918" providerId="ADAL" clId="{08610F40-04D0-40F7-A3F0-93550FAD0E14}" dt="2020-08-12T21:09:53.097" v="3" actId="478"/>
          <ac:grpSpMkLst>
            <pc:docMk/>
            <pc:sldMk cId="1062692553" sldId="400"/>
            <ac:grpSpMk id="20" creationId="{00000000-0000-0000-0000-000000000000}"/>
          </ac:grpSpMkLst>
        </pc:grpChg>
        <pc:grpChg chg="del">
          <ac:chgData name="Breanna" userId="efab220b-16b5-42b1-a1d8-13e91e2c8918" providerId="ADAL" clId="{08610F40-04D0-40F7-A3F0-93550FAD0E14}" dt="2020-08-12T21:09:53.701" v="4" actId="478"/>
          <ac:grpSpMkLst>
            <pc:docMk/>
            <pc:sldMk cId="1062692553" sldId="400"/>
            <ac:grpSpMk id="21" creationId="{00000000-0000-0000-0000-000000000000}"/>
          </ac:grpSpMkLst>
        </pc:grpChg>
        <pc:picChg chg="add mod">
          <ac:chgData name="Breanna" userId="efab220b-16b5-42b1-a1d8-13e91e2c8918" providerId="ADAL" clId="{08610F40-04D0-40F7-A3F0-93550FAD0E14}" dt="2020-08-31T19:33:14.602" v="122" actId="1076"/>
          <ac:picMkLst>
            <pc:docMk/>
            <pc:sldMk cId="1062692553" sldId="400"/>
            <ac:picMk id="2" creationId="{A0CA63CB-3B56-4402-B1DC-961D7354552B}"/>
          </ac:picMkLst>
        </pc:picChg>
        <pc:picChg chg="add mod">
          <ac:chgData name="Breanna" userId="efab220b-16b5-42b1-a1d8-13e91e2c8918" providerId="ADAL" clId="{08610F40-04D0-40F7-A3F0-93550FAD0E14}" dt="2020-08-12T21:10:36.232" v="46" actId="1076"/>
          <ac:picMkLst>
            <pc:docMk/>
            <pc:sldMk cId="1062692553" sldId="400"/>
            <ac:picMk id="27" creationId="{597623C6-3A45-4100-BC0B-AE17987C484F}"/>
          </ac:picMkLst>
        </pc:picChg>
      </pc:sldChg>
      <pc:sldChg chg="addSp modSp add mod">
        <pc:chgData name="Breanna" userId="efab220b-16b5-42b1-a1d8-13e91e2c8918" providerId="ADAL" clId="{08610F40-04D0-40F7-A3F0-93550FAD0E14}" dt="2020-08-31T19:32:38.009" v="113" actId="1076"/>
        <pc:sldMkLst>
          <pc:docMk/>
          <pc:sldMk cId="4000501727" sldId="401"/>
        </pc:sldMkLst>
        <pc:spChg chg="mod">
          <ac:chgData name="Breanna" userId="efab220b-16b5-42b1-a1d8-13e91e2c8918" providerId="ADAL" clId="{08610F40-04D0-40F7-A3F0-93550FAD0E14}" dt="2020-08-12T22:57:17.679" v="49" actId="207"/>
          <ac:spMkLst>
            <pc:docMk/>
            <pc:sldMk cId="4000501727" sldId="401"/>
            <ac:spMk id="21" creationId="{00000000-0000-0000-0000-000000000000}"/>
          </ac:spMkLst>
        </pc:spChg>
        <pc:picChg chg="add mod">
          <ac:chgData name="Breanna" userId="efab220b-16b5-42b1-a1d8-13e91e2c8918" providerId="ADAL" clId="{08610F40-04D0-40F7-A3F0-93550FAD0E14}" dt="2020-08-31T19:32:38.009" v="113" actId="1076"/>
          <ac:picMkLst>
            <pc:docMk/>
            <pc:sldMk cId="4000501727" sldId="401"/>
            <ac:picMk id="5" creationId="{33AC0463-35D9-415B-8F15-0583BB6E2ADC}"/>
          </ac:picMkLst>
        </pc:picChg>
      </pc:sldChg>
      <pc:sldChg chg="addSp add mod modNotesTx">
        <pc:chgData name="Breanna" userId="efab220b-16b5-42b1-a1d8-13e91e2c8918" providerId="ADAL" clId="{08610F40-04D0-40F7-A3F0-93550FAD0E14}" dt="2020-08-31T19:38:20.906" v="135" actId="22"/>
        <pc:sldMkLst>
          <pc:docMk/>
          <pc:sldMk cId="1642761455" sldId="402"/>
        </pc:sldMkLst>
        <pc:picChg chg="add">
          <ac:chgData name="Breanna" userId="efab220b-16b5-42b1-a1d8-13e91e2c8918" providerId="ADAL" clId="{08610F40-04D0-40F7-A3F0-93550FAD0E14}" dt="2020-08-31T19:38:20.906" v="135" actId="22"/>
          <ac:picMkLst>
            <pc:docMk/>
            <pc:sldMk cId="1642761455" sldId="402"/>
            <ac:picMk id="3" creationId="{C4F87AF5-B706-4532-8B40-6D4B21A105C4}"/>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3" dt="2020-08-05T13:58:28.138" idx="10">
    <p:pos x="10" y="10"/>
    <p:text>Changed format and wording.</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83589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thoughtco.com/what-is-spider-silk-196855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hespruce.com/attract-birds-with-nesting-material-38642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thoughtco.com/a-tree-guide-134351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audubon.org/news/how-orioles-build-those-incredible-hanging-nest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DD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DD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5" name="Google Shape;22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4151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cap="none" dirty="0" smtClean="0">
                <a:solidFill>
                  <a:schemeClr val="dk1"/>
                </a:solidFill>
                <a:effectLst/>
                <a:latin typeface="Calibri"/>
                <a:ea typeface="Calibri"/>
                <a:cs typeface="Calibri"/>
                <a:sym typeface="Calibri"/>
              </a:rPr>
              <a:t>Another common nest structure is the domed nest, which is spherical or bottle-shaped with an entrance on the side. Birds like finches, </a:t>
            </a:r>
            <a:r>
              <a:rPr lang="en-US" sz="1200" b="0" i="0" u="none" strike="noStrike" cap="none" dirty="0" err="1" smtClean="0">
                <a:solidFill>
                  <a:schemeClr val="dk1"/>
                </a:solidFill>
                <a:effectLst/>
                <a:latin typeface="Calibri"/>
                <a:ea typeface="Calibri"/>
                <a:cs typeface="Calibri"/>
                <a:sym typeface="Calibri"/>
              </a:rPr>
              <a:t>thornbills</a:t>
            </a:r>
            <a:r>
              <a:rPr lang="en-US" sz="1200" b="0" i="0" u="none" strike="noStrike" cap="none" dirty="0" smtClean="0">
                <a:solidFill>
                  <a:schemeClr val="dk1"/>
                </a:solidFill>
                <a:effectLst/>
                <a:latin typeface="Calibri"/>
                <a:ea typeface="Calibri"/>
                <a:cs typeface="Calibri"/>
                <a:sym typeface="Calibri"/>
              </a:rPr>
              <a:t>, and fairy-wrens build these kinds of nests, and they can be commonly found in dense shrubs. </a:t>
            </a:r>
            <a:r>
              <a:rPr lang="en-US" dirty="0" smtClean="0"/>
              <a:t/>
            </a:r>
            <a:br>
              <a:rPr lang="en-US" dirty="0" smtClean="0"/>
            </a:br>
            <a:endParaRPr lang="en-US" dirty="0"/>
          </a:p>
        </p:txBody>
      </p:sp>
      <p:sp>
        <p:nvSpPr>
          <p:cNvPr id="4" name="Slide Number Placeholder 3"/>
          <p:cNvSpPr>
            <a:spLocks noGrp="1"/>
          </p:cNvSpPr>
          <p:nvPr>
            <p:ph type="sldNum" sz="quarter" idx="5"/>
          </p:nvPr>
        </p:nvSpPr>
        <p:spPr/>
        <p:txBody>
          <a:bodyPr/>
          <a:lstStyle/>
          <a:p>
            <a:fld id="{C32696D5-2A71-F34E-B1B7-767DE704F583}" type="slidenum">
              <a:rPr lang="en-US" smtClean="0"/>
              <a:t>10</a:t>
            </a:fld>
            <a:endParaRPr lang="en-US"/>
          </a:p>
        </p:txBody>
      </p:sp>
    </p:spTree>
    <p:extLst>
      <p:ext uri="{BB962C8B-B14F-4D97-AF65-F5344CB8AC3E}">
        <p14:creationId xmlns:p14="http://schemas.microsoft.com/office/powerpoint/2010/main" val="1721948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2696D5-2A71-F34E-B1B7-767DE704F583}" type="slidenum">
              <a:rPr lang="en-US" smtClean="0"/>
              <a:t>11</a:t>
            </a:fld>
            <a:endParaRPr lang="en-US"/>
          </a:p>
        </p:txBody>
      </p:sp>
    </p:spTree>
    <p:extLst>
      <p:ext uri="{BB962C8B-B14F-4D97-AF65-F5344CB8AC3E}">
        <p14:creationId xmlns:p14="http://schemas.microsoft.com/office/powerpoint/2010/main" val="2920918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cap="none" dirty="0" smtClean="0">
                <a:solidFill>
                  <a:schemeClr val="dk1"/>
                </a:solidFill>
                <a:effectLst/>
                <a:latin typeface="Calibri"/>
                <a:ea typeface="Calibri"/>
                <a:cs typeface="Calibri"/>
                <a:sym typeface="Calibri"/>
              </a:rPr>
              <a:t>Both sexes seem to choose a nesting site together (though sometimes they disagree and each begin building separate nests in different locations). They build their dome nests in conifer trees, deciduous trees, shrubs, utility poles, and even in deserted buildings. They will nest in open woodlands, riparian thickets, farm fields, and suburban areas.</a:t>
            </a:r>
          </a:p>
          <a:p>
            <a:r>
              <a:rPr lang="en-US" sz="1200" b="0" i="0" u="none" strike="noStrike" cap="none" dirty="0" smtClean="0">
                <a:solidFill>
                  <a:schemeClr val="dk1"/>
                </a:solidFill>
                <a:effectLst/>
                <a:latin typeface="Calibri"/>
                <a:ea typeface="Calibri"/>
                <a:cs typeface="Calibri"/>
                <a:sym typeface="Calibri"/>
              </a:rPr>
              <a:t>Black-billed Magpie pairs share the work of building their domed nests, which vary widely in size but are typically about 30 inches high and 20 inches wide. The male gathers sticks for the exterior. The female tends to the interior, forming a mud cup and lining it with grass.</a:t>
            </a:r>
          </a:p>
          <a:p>
            <a:r>
              <a:rPr lang="en-US" sz="1200" b="0" i="0" u="none" strike="noStrike" cap="none" dirty="0" smtClean="0">
                <a:solidFill>
                  <a:schemeClr val="dk1"/>
                </a:solidFill>
                <a:effectLst/>
                <a:latin typeface="Calibri"/>
                <a:ea typeface="Calibri"/>
                <a:cs typeface="Calibri"/>
                <a:sym typeface="Calibri"/>
              </a:rPr>
              <a:t>Black-billed magpies build their nests over 40-50 days. They can repair old nests and use them, or they can build a new nest on top; older nests thus may reach 120 cm high by 100 cm wide (48 inches high by 40 inches wide). Black-billed magpies are known to make food caches in the ground, in a scatter-hoarding fashion.</a:t>
            </a:r>
            <a:endParaRPr lang="en-US" dirty="0"/>
          </a:p>
        </p:txBody>
      </p:sp>
      <p:sp>
        <p:nvSpPr>
          <p:cNvPr id="4" name="Slide Number Placeholder 3"/>
          <p:cNvSpPr>
            <a:spLocks noGrp="1"/>
          </p:cNvSpPr>
          <p:nvPr>
            <p:ph type="sldNum" sz="quarter" idx="5"/>
          </p:nvPr>
        </p:nvSpPr>
        <p:spPr/>
        <p:txBody>
          <a:bodyPr/>
          <a:lstStyle/>
          <a:p>
            <a:fld id="{C32696D5-2A71-F34E-B1B7-767DE704F583}" type="slidenum">
              <a:rPr lang="en-US" smtClean="0"/>
              <a:t>12</a:t>
            </a:fld>
            <a:endParaRPr lang="en-US"/>
          </a:p>
        </p:txBody>
      </p:sp>
    </p:spTree>
    <p:extLst>
      <p:ext uri="{BB962C8B-B14F-4D97-AF65-F5344CB8AC3E}">
        <p14:creationId xmlns:p14="http://schemas.microsoft.com/office/powerpoint/2010/main" val="2165191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200" b="0" i="0" u="none" strike="noStrike" cap="none" dirty="0" smtClean="0">
                <a:solidFill>
                  <a:schemeClr val="dk1"/>
                </a:solidFill>
                <a:effectLst/>
                <a:latin typeface="Calibri"/>
                <a:ea typeface="Calibri"/>
                <a:cs typeface="Calibri"/>
                <a:sym typeface="Calibri"/>
              </a:rPr>
              <a:t>As their name implies, cup—or cupped—nests are in fact cup-shaped. They are usually rounded with a deep depression in the center to house the eggs and chicks.</a:t>
            </a:r>
          </a:p>
          <a:p>
            <a:pPr fontAlgn="base"/>
            <a:r>
              <a:rPr lang="en-US" sz="1200" b="0" i="0" u="none" strike="noStrike" cap="none" dirty="0" smtClean="0">
                <a:solidFill>
                  <a:schemeClr val="dk1"/>
                </a:solidFill>
                <a:effectLst/>
                <a:latin typeface="Calibri"/>
                <a:ea typeface="Calibri"/>
                <a:cs typeface="Calibri"/>
                <a:sym typeface="Calibri"/>
              </a:rPr>
              <a:t>Hummingbirds, some flycatchers, swallows, and swifts, kinglets, vireos, crests, and some warblers are some of the birds that utilize this common nest shape.</a:t>
            </a:r>
          </a:p>
          <a:p>
            <a:pPr fontAlgn="base"/>
            <a:r>
              <a:rPr lang="en-US" sz="1200" b="0" i="0" u="none" strike="noStrike" cap="none" dirty="0" smtClean="0">
                <a:solidFill>
                  <a:schemeClr val="dk1"/>
                </a:solidFill>
                <a:effectLst/>
                <a:latin typeface="Calibri"/>
                <a:ea typeface="Calibri"/>
                <a:cs typeface="Calibri"/>
                <a:sym typeface="Calibri"/>
              </a:rPr>
              <a:t>Cupped nests are usually made with dried grasses and twigs that are stuck together using globs of saliva. Mud and </a:t>
            </a:r>
            <a:r>
              <a:rPr lang="en-US" sz="1200" b="0" i="0" u="none" strike="noStrike" cap="none" dirty="0" smtClean="0">
                <a:solidFill>
                  <a:schemeClr val="dk1"/>
                </a:solidFill>
                <a:effectLst/>
                <a:latin typeface="Calibri"/>
                <a:ea typeface="Calibri"/>
                <a:cs typeface="Calibri"/>
                <a:sym typeface="Calibri"/>
                <a:hlinkClick r:id="rId3"/>
              </a:rPr>
              <a:t>spider webs</a:t>
            </a:r>
            <a:r>
              <a:rPr lang="en-US" sz="1200" b="0" i="0" u="none" strike="noStrike" cap="none" dirty="0" smtClean="0">
                <a:solidFill>
                  <a:schemeClr val="dk1"/>
                </a:solidFill>
                <a:effectLst/>
                <a:latin typeface="Calibri"/>
                <a:ea typeface="Calibri"/>
                <a:cs typeface="Calibri"/>
                <a:sym typeface="Calibri"/>
              </a:rPr>
              <a:t> may be used as well. </a:t>
            </a:r>
          </a:p>
          <a:p>
            <a:r>
              <a:rPr lang="en-US" sz="1200" b="0" i="0" u="none" strike="noStrike" cap="none" dirty="0" smtClean="0">
                <a:solidFill>
                  <a:schemeClr val="dk1"/>
                </a:solidFill>
                <a:effectLst/>
                <a:latin typeface="Calibri"/>
                <a:ea typeface="Calibri"/>
                <a:cs typeface="Calibri"/>
                <a:sym typeface="Calibri"/>
              </a:rPr>
              <a:t>A simple cup-shaped nest is the most familiar, common nest type. The overall size, dimensions, and depth of the cup may differ, and some birds build distinct inner and outer cup layers. Cups are often positioned along tree branches or in tree forks or may be nestled on ledges or in any number of unique places.</a:t>
            </a:r>
            <a:endParaRPr lang="en-US" dirty="0"/>
          </a:p>
        </p:txBody>
      </p:sp>
      <p:sp>
        <p:nvSpPr>
          <p:cNvPr id="4" name="Slide Number Placeholder 3"/>
          <p:cNvSpPr>
            <a:spLocks noGrp="1"/>
          </p:cNvSpPr>
          <p:nvPr>
            <p:ph type="sldNum" sz="quarter" idx="5"/>
          </p:nvPr>
        </p:nvSpPr>
        <p:spPr/>
        <p:txBody>
          <a:bodyPr/>
          <a:lstStyle/>
          <a:p>
            <a:fld id="{C32696D5-2A71-F34E-B1B7-767DE704F583}" type="slidenum">
              <a:rPr lang="en-US" smtClean="0"/>
              <a:t>13</a:t>
            </a:fld>
            <a:endParaRPr lang="en-US"/>
          </a:p>
        </p:txBody>
      </p:sp>
    </p:spTree>
    <p:extLst>
      <p:ext uri="{BB962C8B-B14F-4D97-AF65-F5344CB8AC3E}">
        <p14:creationId xmlns:p14="http://schemas.microsoft.com/office/powerpoint/2010/main" val="4236362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5"/>
          </p:nvPr>
        </p:nvSpPr>
        <p:spPr/>
        <p:txBody>
          <a:bodyPr/>
          <a:lstStyle/>
          <a:p>
            <a:fld id="{C32696D5-2A71-F34E-B1B7-767DE704F583}" type="slidenum">
              <a:rPr lang="en-US" smtClean="0"/>
              <a:t>14</a:t>
            </a:fld>
            <a:endParaRPr lang="en-US"/>
          </a:p>
        </p:txBody>
      </p:sp>
    </p:spTree>
    <p:extLst>
      <p:ext uri="{BB962C8B-B14F-4D97-AF65-F5344CB8AC3E}">
        <p14:creationId xmlns:p14="http://schemas.microsoft.com/office/powerpoint/2010/main" val="4206244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200" b="0" i="0" u="none" strike="noStrike" cap="none" dirty="0" smtClean="0">
                <a:solidFill>
                  <a:schemeClr val="dk1"/>
                </a:solidFill>
                <a:effectLst/>
                <a:latin typeface="Calibri"/>
                <a:ea typeface="Calibri"/>
                <a:cs typeface="Calibri"/>
                <a:sym typeface="Calibri"/>
              </a:rPr>
              <a:t>In a robin couple, a male robin brings his female partner nesting material as she constructs the nest. The female builds the cup-like nest with mud as its foundation and lines it with grasses, twigs and other plant material.</a:t>
            </a:r>
          </a:p>
          <a:p>
            <a:pPr fontAlgn="base"/>
            <a:r>
              <a:rPr lang="en-US" sz="1200" b="0" i="0" u="none" strike="noStrike" cap="none" dirty="0" smtClean="0">
                <a:solidFill>
                  <a:schemeClr val="dk1"/>
                </a:solidFill>
                <a:effectLst/>
                <a:latin typeface="Calibri"/>
                <a:ea typeface="Calibri"/>
                <a:cs typeface="Calibri"/>
                <a:sym typeface="Calibri"/>
              </a:rPr>
              <a:t>Mud is an essential part of robin nest architecture. The foundation is constructed of mud that holds the nest together like cement. The mud is typically gathered from a ready source, such as the edge of a puddle or earthworm castings. In drier years, robins have to be more resourceful and manufacture their own mud. They’ve been observed carrying dirt in their bills to a birdbath to soak, and splashing in a birdbath before flying to a spot of dust and shaking the water off. There’s a good chance that the birds you observed were soaking nest material to make mud.</a:t>
            </a:r>
          </a:p>
          <a:p>
            <a:pPr fontAlgn="base"/>
            <a:r>
              <a:rPr lang="en-US" sz="1200" b="0" i="0" u="none" strike="noStrike" cap="none" dirty="0" smtClean="0">
                <a:solidFill>
                  <a:schemeClr val="dk1"/>
                </a:solidFill>
                <a:effectLst/>
                <a:latin typeface="Calibri"/>
                <a:ea typeface="Calibri"/>
                <a:cs typeface="Calibri"/>
                <a:sym typeface="Calibri"/>
              </a:rPr>
              <a:t>They build cup shaped nests on branches or ledges. Robins will also happily nest in planters, on windowsills, and in other nooks and crannies around a building. The birds may use flower petals or scraps of paper, string, or cloth on the outside of the nest. It may look like they are simply decorating, but these things serve as camouflage by breaking up the dark outline of the nest, helping it to blend in better with the patchy light and shadow in a tree.</a:t>
            </a:r>
            <a:endParaRPr lang="en-US" dirty="0"/>
          </a:p>
        </p:txBody>
      </p:sp>
      <p:sp>
        <p:nvSpPr>
          <p:cNvPr id="4" name="Slide Number Placeholder 3"/>
          <p:cNvSpPr>
            <a:spLocks noGrp="1"/>
          </p:cNvSpPr>
          <p:nvPr>
            <p:ph type="sldNum" sz="quarter" idx="5"/>
          </p:nvPr>
        </p:nvSpPr>
        <p:spPr/>
        <p:txBody>
          <a:bodyPr/>
          <a:lstStyle/>
          <a:p>
            <a:fld id="{C32696D5-2A71-F34E-B1B7-767DE704F583}" type="slidenum">
              <a:rPr lang="en-US" smtClean="0"/>
              <a:t>15</a:t>
            </a:fld>
            <a:endParaRPr lang="en-US"/>
          </a:p>
        </p:txBody>
      </p:sp>
    </p:spTree>
    <p:extLst>
      <p:ext uri="{BB962C8B-B14F-4D97-AF65-F5344CB8AC3E}">
        <p14:creationId xmlns:p14="http://schemas.microsoft.com/office/powerpoint/2010/main" val="4106071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There are 85 species of birds that are classified as cavity nesting birds. </a:t>
            </a:r>
            <a:r>
              <a:rPr lang="en-US" sz="1200" b="0" i="0" u="none" strike="noStrike" cap="none" dirty="0" smtClean="0">
                <a:solidFill>
                  <a:schemeClr val="dk1"/>
                </a:solidFill>
                <a:effectLst/>
                <a:latin typeface="Calibri"/>
                <a:ea typeface="Calibri"/>
                <a:cs typeface="Calibri"/>
                <a:sym typeface="Calibri"/>
              </a:rPr>
              <a:t>Familiar examples include many woodpeckers, chickadees, parrots, nuthatches, trogons, flycatchers, wrens and bluebirds. Some ducks, such as the mandarin duck and wood duck, nest in cavities, as do some of the smaller raptors and owls. The American kestrel, barn owl, purple martin, great tit, and European robin are all common cavity-nesters.</a:t>
            </a:r>
          </a:p>
          <a:p>
            <a:r>
              <a:rPr lang="en-US" sz="1200" b="0" i="0" u="none" strike="noStrike" cap="none" dirty="0" smtClean="0">
                <a:solidFill>
                  <a:schemeClr val="dk1"/>
                </a:solidFill>
                <a:effectLst/>
                <a:latin typeface="Calibri"/>
                <a:ea typeface="Calibri"/>
                <a:cs typeface="Calibri"/>
                <a:sym typeface="Calibri"/>
              </a:rPr>
              <a:t>The size, shape, and placement of cavities vary depending on the bird species and their individual nesting needs. </a:t>
            </a:r>
            <a:endParaRPr lang="en-US" dirty="0" smtClean="0"/>
          </a:p>
          <a:p>
            <a:r>
              <a:rPr lang="en-US" dirty="0" smtClean="0"/>
              <a:t>Cavity birds use: stone walls</a:t>
            </a:r>
            <a:r>
              <a:rPr lang="en-US" baseline="0" dirty="0" smtClean="0"/>
              <a:t> and natural cliffs, rock crevices, holes in logs and tree stumps, holes in a dead or decaying tree, burrows in dirt mounds, burrows in soft riverbanks and dunes, and exposed chimneys and pipes.</a:t>
            </a:r>
          </a:p>
          <a:p>
            <a:r>
              <a:rPr lang="en-US" sz="1200" b="0" i="0" u="none" strike="noStrike" cap="none" dirty="0" smtClean="0">
                <a:solidFill>
                  <a:schemeClr val="dk1"/>
                </a:solidFill>
                <a:effectLst/>
                <a:latin typeface="Calibri"/>
                <a:ea typeface="Calibri"/>
                <a:cs typeface="Calibri"/>
                <a:sym typeface="Calibri"/>
              </a:rPr>
              <a:t>Some birds use a bare, empty chamber, while others line the floor or interior of the chamber with grass, twigs, wood chips, feathers, fur or other materials, even creating an entire nest within the chamber.</a:t>
            </a:r>
            <a:endParaRPr lang="en-US" baseline="0" dirty="0" smtClean="0"/>
          </a:p>
          <a:p>
            <a:r>
              <a:rPr lang="en-US" dirty="0" smtClean="0"/>
              <a:t>There are two types of cavity nesting birds. Primary and secondary.</a:t>
            </a:r>
          </a:p>
          <a:p>
            <a:r>
              <a:rPr lang="en-US" sz="1200" b="1" i="0" u="none" strike="noStrike" cap="none" dirty="0" smtClean="0">
                <a:solidFill>
                  <a:schemeClr val="dk1"/>
                </a:solidFill>
                <a:effectLst/>
                <a:latin typeface="Calibri"/>
                <a:ea typeface="Calibri"/>
                <a:cs typeface="Calibri"/>
                <a:sym typeface="Calibri"/>
              </a:rPr>
              <a:t>Primary cavity-nesting birds</a:t>
            </a:r>
            <a:r>
              <a:rPr lang="en-US" sz="1200" b="0" i="0" u="none" strike="noStrike" cap="none" dirty="0" smtClean="0">
                <a:solidFill>
                  <a:schemeClr val="dk1"/>
                </a:solidFill>
                <a:effectLst/>
                <a:latin typeface="Calibri"/>
                <a:ea typeface="Calibri"/>
                <a:cs typeface="Calibri"/>
                <a:sym typeface="Calibri"/>
              </a:rPr>
              <a:t>: These birds excavate their own holes, such as woodpeckers that drill out chambers in suitable trees or ground-nesting species that may dig out burrows in riverbanks. The labor to create a new cavity may take several days or weeks, depending on the birds' nesting needs.</a:t>
            </a:r>
          </a:p>
          <a:p>
            <a:r>
              <a:rPr lang="en-US" sz="1200" b="1" i="0" u="none" strike="noStrike" cap="none" dirty="0" smtClean="0">
                <a:solidFill>
                  <a:schemeClr val="dk1"/>
                </a:solidFill>
                <a:effectLst/>
                <a:latin typeface="Calibri"/>
                <a:ea typeface="Calibri"/>
                <a:cs typeface="Calibri"/>
                <a:sym typeface="Calibri"/>
              </a:rPr>
              <a:t>Secondary cavity-nesting birds</a:t>
            </a:r>
            <a:r>
              <a:rPr lang="en-US" sz="1200" b="0" i="0" u="none" strike="noStrike" cap="none" dirty="0" smtClean="0">
                <a:solidFill>
                  <a:schemeClr val="dk1"/>
                </a:solidFill>
                <a:effectLst/>
                <a:latin typeface="Calibri"/>
                <a:ea typeface="Calibri"/>
                <a:cs typeface="Calibri"/>
                <a:sym typeface="Calibri"/>
              </a:rPr>
              <a:t>: These species take advantage of natural or abandoned cavities, or in some cases will usurp them from other birds through aggressive intrusion. They may make minor adjustments to the cavity, such as adding or removing nesting material or changing the entrance but do not do substantial modifications.</a:t>
            </a:r>
          </a:p>
          <a:p>
            <a:endParaRPr lang="en-US" dirty="0" smtClean="0"/>
          </a:p>
          <a:p>
            <a:endParaRPr lang="en-US" dirty="0"/>
          </a:p>
        </p:txBody>
      </p:sp>
      <p:sp>
        <p:nvSpPr>
          <p:cNvPr id="4" name="Slide Number Placeholder 3"/>
          <p:cNvSpPr>
            <a:spLocks noGrp="1"/>
          </p:cNvSpPr>
          <p:nvPr>
            <p:ph type="sldNum" sz="quarter" idx="5"/>
          </p:nvPr>
        </p:nvSpPr>
        <p:spPr/>
        <p:txBody>
          <a:bodyPr/>
          <a:lstStyle/>
          <a:p>
            <a:fld id="{C32696D5-2A71-F34E-B1B7-767DE704F583}" type="slidenum">
              <a:rPr lang="en-US" smtClean="0"/>
              <a:t>16</a:t>
            </a:fld>
            <a:endParaRPr lang="en-US"/>
          </a:p>
        </p:txBody>
      </p:sp>
    </p:spTree>
    <p:extLst>
      <p:ext uri="{BB962C8B-B14F-4D97-AF65-F5344CB8AC3E}">
        <p14:creationId xmlns:p14="http://schemas.microsoft.com/office/powerpoint/2010/main" val="1548894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cap="none" dirty="0" smtClean="0">
                <a:solidFill>
                  <a:schemeClr val="dk1"/>
                </a:solidFill>
                <a:effectLst/>
                <a:latin typeface="Calibri"/>
                <a:ea typeface="Calibri"/>
                <a:cs typeface="Calibri"/>
                <a:sym typeface="Calibri"/>
              </a:rPr>
              <a:t>Backyard birders can attract these birds by offering suitable nesting sites. Leaving old trees and dead snags available for primary cavity nesters can be successful, and adding birdhouses or nest boxes will help attract many secondary cavity nesters. </a:t>
            </a:r>
            <a:r>
              <a:rPr lang="en-US" sz="1200" b="0" i="0" u="none" strike="noStrike" cap="none" dirty="0" smtClean="0">
                <a:solidFill>
                  <a:schemeClr val="dk1"/>
                </a:solidFill>
                <a:effectLst/>
                <a:latin typeface="Calibri"/>
                <a:ea typeface="Calibri"/>
                <a:cs typeface="Calibri"/>
                <a:sym typeface="Calibri"/>
                <a:hlinkClick r:id="rId3"/>
              </a:rPr>
              <a:t>Providing nesting materials</a:t>
            </a:r>
            <a:r>
              <a:rPr lang="en-US" sz="1200" b="0" i="0" u="none" strike="noStrike" cap="none" dirty="0" smtClean="0">
                <a:solidFill>
                  <a:schemeClr val="dk1"/>
                </a:solidFill>
                <a:effectLst/>
                <a:latin typeface="Calibri"/>
                <a:ea typeface="Calibri"/>
                <a:cs typeface="Calibri"/>
                <a:sym typeface="Calibri"/>
              </a:rPr>
              <a:t> for birds in spring will also encourage nesting activity nearby.</a:t>
            </a:r>
          </a:p>
          <a:p>
            <a:r>
              <a:rPr lang="en-US" sz="1200" b="0" i="0" u="none" strike="noStrike" cap="none" dirty="0" smtClean="0">
                <a:solidFill>
                  <a:schemeClr val="dk1"/>
                </a:solidFill>
                <a:effectLst/>
                <a:latin typeface="Calibri"/>
                <a:ea typeface="Calibri"/>
                <a:cs typeface="Calibri"/>
                <a:sym typeface="Calibri"/>
              </a:rPr>
              <a:t>Like other nesting birds, cavity-nesting birds face the dangers of predators. Predators can access their nests inside trees, rock crevices, or stone walls, catching them and their young inside with no way to escape. Some species have their own way of lowering the chance of a predator getting into their nest.</a:t>
            </a:r>
          </a:p>
          <a:p>
            <a:r>
              <a:rPr lang="en-US" sz="1200" b="0" i="0" u="none" strike="noStrike" cap="none" dirty="0" smtClean="0">
                <a:solidFill>
                  <a:schemeClr val="dk1"/>
                </a:solidFill>
                <a:effectLst/>
                <a:latin typeface="Calibri"/>
                <a:ea typeface="Calibri"/>
                <a:cs typeface="Calibri"/>
                <a:sym typeface="Calibri"/>
              </a:rPr>
              <a:t>It may be small, but the red-breasted nuthatch is mighty in its determination to protect its young. This species smears sap around the entrance holes of its nest. The white-breasted nuthatch, the larger of the two species, rubs foul smelling insects around the entrance hole of its nest. The red-cockaded woodpecker drills wells above and below nesting holes that allows tree resin to flow, preventing snakes from reaching its nest.</a:t>
            </a:r>
          </a:p>
          <a:p>
            <a:endParaRPr lang="en-US" dirty="0"/>
          </a:p>
        </p:txBody>
      </p:sp>
      <p:sp>
        <p:nvSpPr>
          <p:cNvPr id="4" name="Slide Number Placeholder 3"/>
          <p:cNvSpPr>
            <a:spLocks noGrp="1"/>
          </p:cNvSpPr>
          <p:nvPr>
            <p:ph type="sldNum" sz="quarter" idx="5"/>
          </p:nvPr>
        </p:nvSpPr>
        <p:spPr/>
        <p:txBody>
          <a:bodyPr/>
          <a:lstStyle/>
          <a:p>
            <a:fld id="{C32696D5-2A71-F34E-B1B7-767DE704F583}" type="slidenum">
              <a:rPr lang="en-US" smtClean="0"/>
              <a:t>17</a:t>
            </a:fld>
            <a:endParaRPr lang="en-US"/>
          </a:p>
        </p:txBody>
      </p:sp>
    </p:spTree>
    <p:extLst>
      <p:ext uri="{BB962C8B-B14F-4D97-AF65-F5344CB8AC3E}">
        <p14:creationId xmlns:p14="http://schemas.microsoft.com/office/powerpoint/2010/main" val="3390501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cap="none" dirty="0" smtClean="0">
                <a:solidFill>
                  <a:schemeClr val="dk1"/>
                </a:solidFill>
                <a:effectLst/>
                <a:latin typeface="Calibri"/>
                <a:ea typeface="Calibri"/>
                <a:cs typeface="Calibri"/>
                <a:sym typeface="Calibri"/>
              </a:rPr>
              <a:t>Downy Woodpeckers nest in dead trees or in dead parts of live trees. They typically choose a small stub (averaging around 7 inches in diameter) that leans away from the vertical, and place the entrance hole on the underside. Nest trees are often deciduous and the wood is often infected with a fungus that softens the wood, making excavating easier.</a:t>
            </a:r>
          </a:p>
          <a:p>
            <a:r>
              <a:rPr lang="en-US" sz="1200" b="0" i="0" u="none" strike="noStrike" cap="none" dirty="0" smtClean="0">
                <a:solidFill>
                  <a:schemeClr val="dk1"/>
                </a:solidFill>
                <a:effectLst/>
                <a:latin typeface="Calibri"/>
                <a:ea typeface="Calibri"/>
                <a:cs typeface="Calibri"/>
                <a:sym typeface="Calibri"/>
              </a:rPr>
              <a:t>Both male and female excavate the nest hole, a job that takes 1 to 3 weeks. Entrance holes are round and 1-1.5 inches across. Cavities are 6-12 inches deep and widen toward the bottom to make room for eggs and the incubating bird. The cavity is lined only with wood chips.</a:t>
            </a:r>
          </a:p>
          <a:p>
            <a:endParaRPr lang="en-US" dirty="0"/>
          </a:p>
        </p:txBody>
      </p:sp>
      <p:sp>
        <p:nvSpPr>
          <p:cNvPr id="4" name="Slide Number Placeholder 3"/>
          <p:cNvSpPr>
            <a:spLocks noGrp="1"/>
          </p:cNvSpPr>
          <p:nvPr>
            <p:ph type="sldNum" sz="quarter" idx="5"/>
          </p:nvPr>
        </p:nvSpPr>
        <p:spPr/>
        <p:txBody>
          <a:bodyPr/>
          <a:lstStyle/>
          <a:p>
            <a:fld id="{C32696D5-2A71-F34E-B1B7-767DE704F583}" type="slidenum">
              <a:rPr lang="en-US" smtClean="0"/>
              <a:t>18</a:t>
            </a:fld>
            <a:endParaRPr lang="en-US"/>
          </a:p>
        </p:txBody>
      </p:sp>
    </p:spTree>
    <p:extLst>
      <p:ext uri="{BB962C8B-B14F-4D97-AF65-F5344CB8AC3E}">
        <p14:creationId xmlns:p14="http://schemas.microsoft.com/office/powerpoint/2010/main" val="4189925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2696D5-2A71-F34E-B1B7-767DE704F583}" type="slidenum">
              <a:rPr lang="en-US" smtClean="0"/>
              <a:t>19</a:t>
            </a:fld>
            <a:endParaRPr lang="en-US"/>
          </a:p>
        </p:txBody>
      </p:sp>
    </p:spTree>
    <p:extLst>
      <p:ext uri="{BB962C8B-B14F-4D97-AF65-F5344CB8AC3E}">
        <p14:creationId xmlns:p14="http://schemas.microsoft.com/office/powerpoint/2010/main" val="1154604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endParaRPr lang="en-GB" sz="1200" b="0" i="0" u="none" strike="noStrike" cap="none" dirty="0" smtClean="0">
              <a:solidFill>
                <a:schemeClr val="dk1"/>
              </a:solidFill>
              <a:effectLst/>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C32696D5-2A71-F34E-B1B7-767DE704F583}" type="slidenum">
              <a:rPr lang="en-US" smtClean="0"/>
              <a:t>2</a:t>
            </a:fld>
            <a:endParaRPr lang="en-US"/>
          </a:p>
        </p:txBody>
      </p:sp>
    </p:spTree>
    <p:extLst>
      <p:ext uri="{BB962C8B-B14F-4D97-AF65-F5344CB8AC3E}">
        <p14:creationId xmlns:p14="http://schemas.microsoft.com/office/powerpoint/2010/main" val="3223839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cap="none" dirty="0" smtClean="0">
                <a:solidFill>
                  <a:schemeClr val="dk1"/>
                </a:solidFill>
                <a:effectLst/>
                <a:latin typeface="Calibri"/>
                <a:ea typeface="Calibri"/>
                <a:cs typeface="Calibri"/>
                <a:sym typeface="Calibri"/>
              </a:rPr>
              <a:t>Pendant nesters created an elongated sac suspended from a </a:t>
            </a:r>
            <a:r>
              <a:rPr lang="en-US" sz="1200" b="0" i="0" u="none" strike="noStrike" cap="none" dirty="0" smtClean="0">
                <a:solidFill>
                  <a:schemeClr val="dk1"/>
                </a:solidFill>
                <a:effectLst/>
                <a:latin typeface="Calibri"/>
                <a:ea typeface="Calibri"/>
                <a:cs typeface="Calibri"/>
                <a:sym typeface="Calibri"/>
                <a:hlinkClick r:id="rId3"/>
              </a:rPr>
              <a:t>tree</a:t>
            </a:r>
            <a:r>
              <a:rPr lang="en-US" sz="1200" b="0" i="0" u="none" strike="noStrike" cap="none" dirty="0" smtClean="0">
                <a:solidFill>
                  <a:schemeClr val="dk1"/>
                </a:solidFill>
                <a:effectLst/>
                <a:latin typeface="Calibri"/>
                <a:ea typeface="Calibri"/>
                <a:cs typeface="Calibri"/>
                <a:sym typeface="Calibri"/>
              </a:rPr>
              <a:t> branch and made from pliable materials, such as grasses or very thin twigs, to house their young. Weavers, Orioles, sunbirds, and caciques are common pendant nesters.</a:t>
            </a:r>
          </a:p>
          <a:p>
            <a:r>
              <a:rPr lang="en-US" sz="1200" b="0" i="0" u="none" strike="noStrike" cap="none" dirty="0" smtClean="0">
                <a:solidFill>
                  <a:schemeClr val="dk1"/>
                </a:solidFill>
                <a:effectLst/>
                <a:latin typeface="Calibri"/>
                <a:ea typeface="Calibri"/>
                <a:cs typeface="Calibri"/>
                <a:sym typeface="Calibri"/>
              </a:rPr>
              <a:t> Pendant nests are elaborately woven sacks that dangle from branches, giving birds in the nest great protection from predators. Some are not suspended very far from the branches while others may hang several feet below their attachment point. Birds enter the nest through an entrance on the side.</a:t>
            </a:r>
            <a:endParaRPr lang="en-US" dirty="0"/>
          </a:p>
        </p:txBody>
      </p:sp>
      <p:sp>
        <p:nvSpPr>
          <p:cNvPr id="4" name="Slide Number Placeholder 3"/>
          <p:cNvSpPr>
            <a:spLocks noGrp="1"/>
          </p:cNvSpPr>
          <p:nvPr>
            <p:ph type="sldNum" sz="quarter" idx="5"/>
          </p:nvPr>
        </p:nvSpPr>
        <p:spPr/>
        <p:txBody>
          <a:bodyPr/>
          <a:lstStyle/>
          <a:p>
            <a:fld id="{C32696D5-2A71-F34E-B1B7-767DE704F583}" type="slidenum">
              <a:rPr lang="en-US" smtClean="0"/>
              <a:t>20</a:t>
            </a:fld>
            <a:endParaRPr lang="en-US"/>
          </a:p>
        </p:txBody>
      </p:sp>
    </p:spTree>
    <p:extLst>
      <p:ext uri="{BB962C8B-B14F-4D97-AF65-F5344CB8AC3E}">
        <p14:creationId xmlns:p14="http://schemas.microsoft.com/office/powerpoint/2010/main" val="205550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hlinkClick r:id="rId3"/>
            </a:endParaRPr>
          </a:p>
          <a:p>
            <a:endParaRPr lang="en-US" dirty="0" smtClean="0">
              <a:hlinkClick r:id="rId3"/>
            </a:endParaRPr>
          </a:p>
          <a:p>
            <a:endParaRPr lang="en-US" dirty="0" smtClean="0">
              <a:hlinkClick r:id="rId3"/>
            </a:endParaRPr>
          </a:p>
          <a:p>
            <a:r>
              <a:rPr lang="en-US" dirty="0" smtClean="0">
                <a:hlinkClick r:id="rId3"/>
              </a:rPr>
              <a:t>How Orioles Build Those Incredible Hanging Nests | Audubon</a:t>
            </a:r>
            <a:endParaRPr lang="en-US" dirty="0"/>
          </a:p>
        </p:txBody>
      </p:sp>
      <p:sp>
        <p:nvSpPr>
          <p:cNvPr id="4" name="Slide Number Placeholder 3"/>
          <p:cNvSpPr>
            <a:spLocks noGrp="1"/>
          </p:cNvSpPr>
          <p:nvPr>
            <p:ph type="sldNum" sz="quarter" idx="5"/>
          </p:nvPr>
        </p:nvSpPr>
        <p:spPr/>
        <p:txBody>
          <a:bodyPr/>
          <a:lstStyle/>
          <a:p>
            <a:fld id="{C32696D5-2A71-F34E-B1B7-767DE704F583}" type="slidenum">
              <a:rPr lang="en-US" smtClean="0"/>
              <a:t>21</a:t>
            </a:fld>
            <a:endParaRPr lang="en-US"/>
          </a:p>
        </p:txBody>
      </p:sp>
    </p:spTree>
    <p:extLst>
      <p:ext uri="{BB962C8B-B14F-4D97-AF65-F5344CB8AC3E}">
        <p14:creationId xmlns:p14="http://schemas.microsoft.com/office/powerpoint/2010/main" val="1914945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5" name="Google Shape;22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69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endParaRPr lang="en-GB" sz="1200" b="0" i="0" u="none" strike="noStrike" cap="none" dirty="0" smtClean="0">
              <a:solidFill>
                <a:schemeClr val="dk1"/>
              </a:solidFill>
              <a:effectLst/>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C32696D5-2A71-F34E-B1B7-767DE704F583}" type="slidenum">
              <a:rPr lang="en-US" smtClean="0"/>
              <a:t>3</a:t>
            </a:fld>
            <a:endParaRPr lang="en-US"/>
          </a:p>
        </p:txBody>
      </p:sp>
    </p:spTree>
    <p:extLst>
      <p:ext uri="{BB962C8B-B14F-4D97-AF65-F5344CB8AC3E}">
        <p14:creationId xmlns:p14="http://schemas.microsoft.com/office/powerpoint/2010/main" val="777174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GB" sz="1200" b="0" i="0" u="none" strike="noStrike" cap="none" dirty="0" smtClean="0">
                <a:solidFill>
                  <a:schemeClr val="dk1"/>
                </a:solidFill>
                <a:effectLst/>
                <a:latin typeface="Calibri"/>
                <a:ea typeface="Calibri"/>
                <a:cs typeface="Calibri"/>
                <a:sym typeface="Calibri"/>
              </a:rPr>
              <a:t>Killdeer usually nest in open areas with little plants or on a gravel/rocky surfaces. In cities and towns, parking lots and rooftops are some of their favourite nest sites. </a:t>
            </a:r>
          </a:p>
          <a:p>
            <a:pPr fontAlgn="base"/>
            <a:endParaRPr lang="en-GB" sz="1200" b="0" i="0" u="none" strike="noStrike" cap="none" dirty="0" smtClean="0">
              <a:solidFill>
                <a:schemeClr val="dk1"/>
              </a:solidFill>
              <a:effectLst/>
              <a:latin typeface="Calibri"/>
              <a:ea typeface="Calibri"/>
              <a:cs typeface="Calibri"/>
              <a:sym typeface="Calibri"/>
            </a:endParaRPr>
          </a:p>
          <a:p>
            <a:pPr fontAlgn="base"/>
            <a:r>
              <a:rPr lang="en-GB" sz="1200" b="0" i="0" u="none" strike="noStrike" cap="none" dirty="0" smtClean="0">
                <a:solidFill>
                  <a:schemeClr val="dk1"/>
                </a:solidFill>
                <a:effectLst/>
                <a:latin typeface="Calibri"/>
                <a:ea typeface="Calibri"/>
                <a:cs typeface="Calibri"/>
                <a:sym typeface="Calibri"/>
              </a:rPr>
              <a:t>Both the males and females building the nest, a simple scrape or shallow depression in the ground. Killdeer</a:t>
            </a:r>
            <a:r>
              <a:rPr lang="en-GB" sz="1200" b="0" i="0" u="none" strike="noStrike" cap="none" baseline="0" dirty="0" smtClean="0">
                <a:solidFill>
                  <a:schemeClr val="dk1"/>
                </a:solidFill>
                <a:effectLst/>
                <a:latin typeface="Calibri"/>
                <a:ea typeface="Calibri"/>
                <a:cs typeface="Calibri"/>
                <a:sym typeface="Calibri"/>
              </a:rPr>
              <a:t> </a:t>
            </a:r>
            <a:r>
              <a:rPr lang="en-GB" sz="1200" b="0" i="0" u="none" strike="noStrike" cap="none" dirty="0" smtClean="0">
                <a:solidFill>
                  <a:schemeClr val="dk1"/>
                </a:solidFill>
                <a:effectLst/>
                <a:latin typeface="Calibri"/>
                <a:ea typeface="Calibri"/>
                <a:cs typeface="Calibri"/>
                <a:sym typeface="Calibri"/>
              </a:rPr>
              <a:t>line their nest with small rocks, shells, or other objects. Killdeer nests are always well-camouflaged, and the four heavily speckled eggs blend perfectly with their surroundings. Both the male and female take turns incubating the clutch (nest) until their eggs hatch.</a:t>
            </a:r>
          </a:p>
          <a:p>
            <a:pPr fontAlgn="base"/>
            <a:endParaRPr lang="en-GB" sz="1200" b="0" i="0" u="none" strike="noStrike" cap="none" dirty="0" smtClean="0">
              <a:solidFill>
                <a:schemeClr val="dk1"/>
              </a:solidFill>
              <a:effectLst/>
              <a:latin typeface="Calibri"/>
              <a:ea typeface="Calibri"/>
              <a:cs typeface="Calibri"/>
              <a:sym typeface="Calibri"/>
            </a:endParaRPr>
          </a:p>
          <a:p>
            <a:pPr marL="457200" marR="0" indent="-228600" algn="l" defTabSz="914400" rtl="0" eaLnBrk="1" fontAlgn="base" latinLnBrk="0" hangingPunct="1">
              <a:lnSpc>
                <a:spcPct val="100000"/>
              </a:lnSpc>
              <a:spcBef>
                <a:spcPts val="0"/>
              </a:spcBef>
              <a:spcAft>
                <a:spcPts val="0"/>
              </a:spcAft>
              <a:buClr>
                <a:srgbClr val="000000"/>
              </a:buClr>
              <a:buSzPts val="1400"/>
              <a:buFont typeface="Arial"/>
              <a:buNone/>
              <a:tabLst/>
              <a:defRPr/>
            </a:pPr>
            <a:r>
              <a:rPr lang="en-CA" sz="1200" b="0" i="0" u="none" strike="noStrike" cap="none" dirty="0" smtClean="0">
                <a:solidFill>
                  <a:schemeClr val="dk1"/>
                </a:solidFill>
                <a:effectLst/>
                <a:latin typeface="Calibri"/>
                <a:ea typeface="Calibri"/>
                <a:cs typeface="Calibri"/>
                <a:sym typeface="Calibri"/>
              </a:rPr>
              <a:t>Killdeer chicks hatch with their eyes open and covered in downy fluff; they leave the nest almost immediately, attended by their parents.</a:t>
            </a:r>
          </a:p>
          <a:p>
            <a:pPr fontAlgn="base"/>
            <a:endParaRPr lang="en-GB" sz="1200" b="0" i="0" u="none" strike="noStrike" cap="none" dirty="0" smtClean="0">
              <a:solidFill>
                <a:schemeClr val="dk1"/>
              </a:solidFill>
              <a:effectLst/>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C32696D5-2A71-F34E-B1B7-767DE704F583}" type="slidenum">
              <a:rPr lang="en-US" smtClean="0"/>
              <a:t>4</a:t>
            </a:fld>
            <a:endParaRPr lang="en-US"/>
          </a:p>
        </p:txBody>
      </p:sp>
    </p:spTree>
    <p:extLst>
      <p:ext uri="{BB962C8B-B14F-4D97-AF65-F5344CB8AC3E}">
        <p14:creationId xmlns:p14="http://schemas.microsoft.com/office/powerpoint/2010/main" val="3503153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CA" sz="1200" b="0" i="0" u="none" strike="noStrike" cap="none" dirty="0" smtClean="0">
                <a:solidFill>
                  <a:schemeClr val="dk1"/>
                </a:solidFill>
                <a:effectLst/>
                <a:latin typeface="Calibri"/>
                <a:ea typeface="Calibri"/>
                <a:cs typeface="Calibri"/>
                <a:sym typeface="Calibri"/>
              </a:rPr>
              <a:t>Killdeer perform a "broken wing" distraction display to lead predators away from their nests. To guard against large hoofed animals that might step on their nests, Killdeer use a different display. They fluff themselves up, fanning their tail over their heads, and running at the animal to make it change its path. </a:t>
            </a:r>
          </a:p>
          <a:p>
            <a:endParaRPr lang="en-US" dirty="0"/>
          </a:p>
        </p:txBody>
      </p:sp>
      <p:sp>
        <p:nvSpPr>
          <p:cNvPr id="4" name="Slide Number Placeholder 3"/>
          <p:cNvSpPr>
            <a:spLocks noGrp="1"/>
          </p:cNvSpPr>
          <p:nvPr>
            <p:ph type="sldNum" sz="quarter" idx="5"/>
          </p:nvPr>
        </p:nvSpPr>
        <p:spPr/>
        <p:txBody>
          <a:bodyPr/>
          <a:lstStyle/>
          <a:p>
            <a:fld id="{C32696D5-2A71-F34E-B1B7-767DE704F583}" type="slidenum">
              <a:rPr lang="en-US" smtClean="0"/>
              <a:t>5</a:t>
            </a:fld>
            <a:endParaRPr lang="en-US"/>
          </a:p>
        </p:txBody>
      </p:sp>
    </p:spTree>
    <p:extLst>
      <p:ext uri="{BB962C8B-B14F-4D97-AF65-F5344CB8AC3E}">
        <p14:creationId xmlns:p14="http://schemas.microsoft.com/office/powerpoint/2010/main" val="295595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200" b="0" i="0" u="none" strike="noStrike" cap="none" dirty="0" smtClean="0">
                <a:solidFill>
                  <a:schemeClr val="dk1"/>
                </a:solidFill>
                <a:effectLst/>
                <a:latin typeface="Calibri"/>
                <a:ea typeface="Calibri"/>
                <a:cs typeface="Calibri"/>
                <a:sym typeface="Calibri"/>
              </a:rPr>
              <a:t>Platform nests are large, flat nests built in trees, on the ground, on the tops of vegetation, or even on debris in shallow water. Many platform nests are reused year after year by the same birds, with additional materials added to the nest with each use. This practice can create huge nests that damage trees—especially in bad weather.</a:t>
            </a:r>
          </a:p>
          <a:p>
            <a:pPr fontAlgn="base"/>
            <a:endParaRPr lang="en-US" sz="1200" b="0" i="0" u="none" strike="noStrike" cap="none" dirty="0" smtClean="0">
              <a:solidFill>
                <a:schemeClr val="dk1"/>
              </a:solidFill>
              <a:effectLst/>
              <a:latin typeface="Calibri"/>
              <a:ea typeface="Calibri"/>
              <a:cs typeface="Calibri"/>
              <a:sym typeface="Calibri"/>
            </a:endParaRPr>
          </a:p>
          <a:p>
            <a:pPr fontAlgn="base"/>
            <a:r>
              <a:rPr lang="en-US" sz="1200" b="0" i="0" u="none" strike="noStrike" cap="none" dirty="0" smtClean="0">
                <a:solidFill>
                  <a:schemeClr val="dk1"/>
                </a:solidFill>
                <a:effectLst/>
                <a:latin typeface="Calibri"/>
                <a:ea typeface="Calibri"/>
                <a:cs typeface="Calibri"/>
                <a:sym typeface="Calibri"/>
              </a:rPr>
              <a:t>Osprey, mourning doves, egrets, herons, and many raptors are the most common platform nesters. Raptor nests are also called 'eyries,' or 'aeries.'</a:t>
            </a:r>
          </a:p>
          <a:p>
            <a:endParaRPr lang="en-US" dirty="0"/>
          </a:p>
        </p:txBody>
      </p:sp>
      <p:sp>
        <p:nvSpPr>
          <p:cNvPr id="4" name="Slide Number Placeholder 3"/>
          <p:cNvSpPr>
            <a:spLocks noGrp="1"/>
          </p:cNvSpPr>
          <p:nvPr>
            <p:ph type="sldNum" sz="quarter" idx="5"/>
          </p:nvPr>
        </p:nvSpPr>
        <p:spPr/>
        <p:txBody>
          <a:bodyPr/>
          <a:lstStyle/>
          <a:p>
            <a:fld id="{C32696D5-2A71-F34E-B1B7-767DE704F583}" type="slidenum">
              <a:rPr lang="en-US" smtClean="0"/>
              <a:t>6</a:t>
            </a:fld>
            <a:endParaRPr lang="en-US"/>
          </a:p>
        </p:txBody>
      </p:sp>
    </p:spTree>
    <p:extLst>
      <p:ext uri="{BB962C8B-B14F-4D97-AF65-F5344CB8AC3E}">
        <p14:creationId xmlns:p14="http://schemas.microsoft.com/office/powerpoint/2010/main" val="3890687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2696D5-2A71-F34E-B1B7-767DE704F583}" type="slidenum">
              <a:rPr lang="en-US" smtClean="0"/>
              <a:t>7</a:t>
            </a:fld>
            <a:endParaRPr lang="en-US"/>
          </a:p>
        </p:txBody>
      </p:sp>
    </p:spTree>
    <p:extLst>
      <p:ext uri="{BB962C8B-B14F-4D97-AF65-F5344CB8AC3E}">
        <p14:creationId xmlns:p14="http://schemas.microsoft.com/office/powerpoint/2010/main" val="2517486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cap="none" dirty="0" smtClean="0">
                <a:solidFill>
                  <a:schemeClr val="dk1"/>
                </a:solidFill>
                <a:effectLst/>
                <a:latin typeface="Calibri"/>
                <a:ea typeface="Calibri"/>
                <a:cs typeface="Calibri"/>
                <a:sym typeface="Calibri"/>
              </a:rPr>
              <a:t>Ospreys nest in a wide variety of habitat types. Good nesting sites are emerging dead or live trees or other structures with easy access located near rivers, lakes, bays, reservoirs, lagoons, swamps, and marshes. </a:t>
            </a:r>
          </a:p>
          <a:p>
            <a:r>
              <a:rPr lang="en-US" sz="1200" b="0" i="0" u="none" strike="noStrike" cap="none" dirty="0" smtClean="0">
                <a:solidFill>
                  <a:schemeClr val="dk1"/>
                </a:solidFill>
                <a:effectLst/>
                <a:latin typeface="Calibri"/>
                <a:ea typeface="Calibri"/>
                <a:cs typeface="Calibri"/>
                <a:sym typeface="Calibri"/>
              </a:rPr>
              <a:t>Areas near water have become prime real estate reducing the number of available nesting sites. Ospreys now nest on channel markers, communication towers, utility poles. Many people provide nesting platforms, which birds readily take.</a:t>
            </a:r>
          </a:p>
          <a:p>
            <a:r>
              <a:rPr lang="en-US" sz="1200" b="0" i="0" u="none" strike="noStrike" cap="none" dirty="0" smtClean="0">
                <a:solidFill>
                  <a:schemeClr val="dk1"/>
                </a:solidFill>
                <a:effectLst/>
                <a:latin typeface="Calibri"/>
                <a:ea typeface="Calibri"/>
                <a:cs typeface="Calibri"/>
                <a:sym typeface="Calibri"/>
              </a:rPr>
              <a:t>Nesting Ospreys defend only the immediate area around their nest rather than a larger territory. They will chase away other Ospreys that encroach on their nesting areas.</a:t>
            </a:r>
          </a:p>
          <a:p>
            <a:r>
              <a:rPr lang="en-US" sz="1200" b="0" i="0" u="none" strike="noStrike" cap="none" dirty="0" smtClean="0">
                <a:solidFill>
                  <a:schemeClr val="dk1"/>
                </a:solidFill>
                <a:effectLst/>
                <a:latin typeface="Calibri"/>
                <a:ea typeface="Calibri"/>
                <a:cs typeface="Calibri"/>
                <a:sym typeface="Calibri"/>
              </a:rPr>
              <a:t>An Osprey nest is an untidy platform made of sticks with a central depression lined with smaller sticks, vines, and algae. The same nest is re-used every year and additional material is added resulting in huge nests of up to 11 feet deep and 5 feet in diameter.</a:t>
            </a:r>
          </a:p>
          <a:p>
            <a:r>
              <a:rPr lang="en-US" sz="1200" b="0" i="0" u="none" strike="noStrike" cap="none" dirty="0" smtClean="0">
                <a:solidFill>
                  <a:schemeClr val="dk1"/>
                </a:solidFill>
                <a:effectLst/>
                <a:latin typeface="Calibri"/>
                <a:ea typeface="Calibri"/>
                <a:cs typeface="Calibri"/>
                <a:sym typeface="Calibri"/>
              </a:rPr>
              <a:t>An Osprey egg hatches in 36-42 days. Both parents take turns to incubate the eggs.</a:t>
            </a:r>
          </a:p>
          <a:p>
            <a:pPr fontAlgn="base"/>
            <a:r>
              <a:rPr lang="en-US" sz="1200" b="0" i="0" u="none" strike="noStrike" cap="none" dirty="0" smtClean="0">
                <a:solidFill>
                  <a:schemeClr val="dk1"/>
                </a:solidFill>
                <a:effectLst/>
                <a:latin typeface="Calibri"/>
                <a:ea typeface="Calibri"/>
                <a:cs typeface="Calibri"/>
                <a:sym typeface="Calibri"/>
              </a:rPr>
              <a:t>Ospreys have a fascinating conservation story. Most North American populations experienced a drastic population decline in the early 1950s to 1970s. The cause of this decline was attributed to the use of pesticides, which poisoned the birds, thinned their eggshells, and make nests fail.</a:t>
            </a:r>
          </a:p>
          <a:p>
            <a:pPr fontAlgn="base"/>
            <a:r>
              <a:rPr lang="en-US" sz="1200" b="0" i="0" u="none" strike="noStrike" cap="none" dirty="0" smtClean="0">
                <a:solidFill>
                  <a:schemeClr val="dk1"/>
                </a:solidFill>
                <a:effectLst/>
                <a:latin typeface="Calibri"/>
                <a:ea typeface="Calibri"/>
                <a:cs typeface="Calibri"/>
                <a:sym typeface="Calibri"/>
              </a:rPr>
              <a:t>The </a:t>
            </a:r>
            <a:r>
              <a:rPr lang="en-US" sz="1200" b="0" i="0" u="none" strike="noStrike" cap="none" dirty="0" smtClean="0">
                <a:solidFill>
                  <a:schemeClr val="dk1"/>
                </a:solidFill>
                <a:effectLst/>
                <a:latin typeface="Calibri"/>
                <a:ea typeface="Calibri"/>
                <a:cs typeface="Calibri"/>
                <a:sym typeface="Calibri"/>
                <a:hlinkClick r:id="rId3"/>
              </a:rPr>
              <a:t>Pesticide DDT</a:t>
            </a:r>
            <a:r>
              <a:rPr lang="en-US" sz="1200" b="0" i="0" u="none" strike="noStrike" cap="none" dirty="0" smtClean="0">
                <a:solidFill>
                  <a:schemeClr val="dk1"/>
                </a:solidFill>
                <a:effectLst/>
                <a:latin typeface="Calibri"/>
                <a:ea typeface="Calibri"/>
                <a:cs typeface="Calibri"/>
                <a:sym typeface="Calibri"/>
              </a:rPr>
              <a:t> was banned in 1972 and marked the beginning of the Osprey population rebound. The widespread construction of artificial platform nests also had a positive impact on the growing populations.</a:t>
            </a:r>
          </a:p>
          <a:p>
            <a:endParaRPr lang="en-US" dirty="0"/>
          </a:p>
        </p:txBody>
      </p:sp>
      <p:sp>
        <p:nvSpPr>
          <p:cNvPr id="4" name="Slide Number Placeholder 3"/>
          <p:cNvSpPr>
            <a:spLocks noGrp="1"/>
          </p:cNvSpPr>
          <p:nvPr>
            <p:ph type="sldNum" sz="quarter" idx="5"/>
          </p:nvPr>
        </p:nvSpPr>
        <p:spPr/>
        <p:txBody>
          <a:bodyPr/>
          <a:lstStyle/>
          <a:p>
            <a:fld id="{C32696D5-2A71-F34E-B1B7-767DE704F583}" type="slidenum">
              <a:rPr lang="en-US" smtClean="0"/>
              <a:t>8</a:t>
            </a:fld>
            <a:endParaRPr lang="en-US"/>
          </a:p>
        </p:txBody>
      </p:sp>
    </p:spTree>
    <p:extLst>
      <p:ext uri="{BB962C8B-B14F-4D97-AF65-F5344CB8AC3E}">
        <p14:creationId xmlns:p14="http://schemas.microsoft.com/office/powerpoint/2010/main" val="429285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200" b="0" i="0" u="none" strike="noStrike" cap="none" dirty="0" smtClean="0">
                <a:solidFill>
                  <a:schemeClr val="dk1"/>
                </a:solidFill>
                <a:effectLst/>
                <a:latin typeface="Calibri"/>
                <a:ea typeface="Calibri"/>
                <a:cs typeface="Calibri"/>
                <a:sym typeface="Calibri"/>
              </a:rPr>
              <a:t>Ospreys have a fascinating conservation story. Most North American populations experienced a drastic population decline in the early 1950s to 1970s. The cause of this decline was attributed to the use of pesticides, which poisoned the birds, thinned their eggshells, and make nests fail.</a:t>
            </a:r>
          </a:p>
          <a:p>
            <a:pPr fontAlgn="base"/>
            <a:r>
              <a:rPr lang="en-US" sz="1200" b="0" i="0" u="none" strike="noStrike" cap="none" dirty="0" smtClean="0">
                <a:solidFill>
                  <a:schemeClr val="dk1"/>
                </a:solidFill>
                <a:effectLst/>
                <a:latin typeface="Calibri"/>
                <a:ea typeface="Calibri"/>
                <a:cs typeface="Calibri"/>
                <a:sym typeface="Calibri"/>
              </a:rPr>
              <a:t>The </a:t>
            </a:r>
            <a:r>
              <a:rPr lang="en-US" sz="1200" b="0" i="0" u="none" strike="noStrike" cap="none" dirty="0" smtClean="0">
                <a:solidFill>
                  <a:schemeClr val="dk1"/>
                </a:solidFill>
                <a:effectLst/>
                <a:latin typeface="Calibri"/>
                <a:ea typeface="Calibri"/>
                <a:cs typeface="Calibri"/>
                <a:sym typeface="Calibri"/>
                <a:hlinkClick r:id="rId3"/>
              </a:rPr>
              <a:t>Pesticide DDT</a:t>
            </a:r>
            <a:r>
              <a:rPr lang="en-US" sz="1200" b="0" i="0" u="none" strike="noStrike" cap="none" dirty="0" smtClean="0">
                <a:solidFill>
                  <a:schemeClr val="dk1"/>
                </a:solidFill>
                <a:effectLst/>
                <a:latin typeface="Calibri"/>
                <a:ea typeface="Calibri"/>
                <a:cs typeface="Calibri"/>
                <a:sym typeface="Calibri"/>
              </a:rPr>
              <a:t> was banned in 1972 and marked the beginning of the Osprey population rebound. The widespread construction of artificial platform nests also had a positive impact on the growing populations.</a:t>
            </a:r>
          </a:p>
          <a:p>
            <a:endParaRPr lang="en-US" dirty="0"/>
          </a:p>
        </p:txBody>
      </p:sp>
      <p:sp>
        <p:nvSpPr>
          <p:cNvPr id="4" name="Slide Number Placeholder 3"/>
          <p:cNvSpPr>
            <a:spLocks noGrp="1"/>
          </p:cNvSpPr>
          <p:nvPr>
            <p:ph type="sldNum" sz="quarter" idx="5"/>
          </p:nvPr>
        </p:nvSpPr>
        <p:spPr/>
        <p:txBody>
          <a:bodyPr/>
          <a:lstStyle/>
          <a:p>
            <a:fld id="{C32696D5-2A71-F34E-B1B7-767DE704F583}" type="slidenum">
              <a:rPr lang="en-US" smtClean="0"/>
              <a:t>9</a:t>
            </a:fld>
            <a:endParaRPr lang="en-US"/>
          </a:p>
        </p:txBody>
      </p:sp>
    </p:spTree>
    <p:extLst>
      <p:ext uri="{BB962C8B-B14F-4D97-AF65-F5344CB8AC3E}">
        <p14:creationId xmlns:p14="http://schemas.microsoft.com/office/powerpoint/2010/main" val="593455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7"/>
        <p:cNvGrpSpPr/>
        <p:nvPr/>
      </p:nvGrpSpPr>
      <p:grpSpPr>
        <a:xfrm>
          <a:off x="0" y="0"/>
          <a:ext cx="0" cy="0"/>
          <a:chOff x="0" y="0"/>
          <a:chExt cx="0" cy="0"/>
        </a:xfrm>
      </p:grpSpPr>
      <p:sp>
        <p:nvSpPr>
          <p:cNvPr id="28" name="Google Shape;28;p2"/>
          <p:cNvSpPr txBox="1">
            <a:spLocks noGrp="1"/>
          </p:cNvSpPr>
          <p:nvPr>
            <p:ph type="ctrTitle"/>
          </p:nvPr>
        </p:nvSpPr>
        <p:spPr>
          <a:xfrm>
            <a:off x="6400800" y="4624668"/>
            <a:ext cx="5384800" cy="93345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accent1"/>
              </a:buClr>
              <a:buSzPts val="2800"/>
              <a:buFont typeface="Century Gothic"/>
              <a:buNone/>
              <a:defRPr sz="28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29" name="Google Shape;29;p2"/>
          <p:cNvSpPr txBox="1">
            <a:spLocks noGrp="1"/>
          </p:cNvSpPr>
          <p:nvPr>
            <p:ph type="subTitle" idx="1"/>
          </p:nvPr>
        </p:nvSpPr>
        <p:spPr>
          <a:xfrm>
            <a:off x="6400800" y="5562600"/>
            <a:ext cx="5384800" cy="748553"/>
          </a:xfrm>
          <a:prstGeom prst="rect">
            <a:avLst/>
          </a:prstGeom>
          <a:noFill/>
          <a:ln>
            <a:noFill/>
          </a:ln>
        </p:spPr>
        <p:txBody>
          <a:bodyPr spcFirstLastPara="1" wrap="square" lIns="91425" tIns="91425" rIns="91425" bIns="91425" anchor="t" anchorCtr="0">
            <a:noAutofit/>
          </a:bodyPr>
          <a:lstStyle>
            <a:lvl1pPr marR="0" lvl="0" algn="l" rtl="0">
              <a:spcBef>
                <a:spcPts val="300"/>
              </a:spcBef>
              <a:spcAft>
                <a:spcPts val="0"/>
              </a:spcAft>
              <a:buClr>
                <a:schemeClr val="accent1"/>
              </a:buClr>
              <a:buSzPts val="1050"/>
              <a:buFont typeface="Noto Sans Symbols"/>
              <a:buNone/>
              <a:defRPr sz="1400" b="0" i="0" u="none" strike="noStrike" cap="none">
                <a:solidFill>
                  <a:srgbClr val="FEFEFB"/>
                </a:solidFill>
                <a:latin typeface="Century Gothic"/>
                <a:ea typeface="Century Gothic"/>
                <a:cs typeface="Century Gothic"/>
                <a:sym typeface="Century Gothic"/>
              </a:defRPr>
            </a:lvl1pPr>
            <a:lvl2pPr marR="0" lvl="1" algn="ctr" rtl="0">
              <a:spcBef>
                <a:spcPts val="600"/>
              </a:spcBef>
              <a:spcAft>
                <a:spcPts val="0"/>
              </a:spcAft>
              <a:buClr>
                <a:srgbClr val="9EE745"/>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2pPr>
            <a:lvl3pPr marR="0" lvl="2" algn="ctr" rtl="0">
              <a:spcBef>
                <a:spcPts val="600"/>
              </a:spcBef>
              <a:spcAft>
                <a:spcPts val="0"/>
              </a:spcAft>
              <a:buClr>
                <a:schemeClr val="accent1"/>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3pPr>
            <a:lvl4pPr marR="0" lvl="3" algn="ctr" rtl="0">
              <a:spcBef>
                <a:spcPts val="600"/>
              </a:spcBef>
              <a:spcAft>
                <a:spcPts val="0"/>
              </a:spcAft>
              <a:buClr>
                <a:srgbClr val="9EE745"/>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4pPr>
            <a:lvl5pPr marR="0" lvl="4" algn="ctr" rtl="0">
              <a:spcBef>
                <a:spcPts val="600"/>
              </a:spcBef>
              <a:spcAft>
                <a:spcPts val="0"/>
              </a:spcAft>
              <a:buClr>
                <a:schemeClr val="accent1"/>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5pPr>
            <a:lvl6pPr marR="0" lvl="5" algn="ctr" rtl="0">
              <a:spcBef>
                <a:spcPts val="360"/>
              </a:spcBef>
              <a:spcAft>
                <a:spcPts val="0"/>
              </a:spcAft>
              <a:buClr>
                <a:srgbClr val="9EE745"/>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6pPr>
            <a:lvl7pPr marR="0" lvl="6" algn="ctr" rtl="0">
              <a:spcBef>
                <a:spcPts val="360"/>
              </a:spcBef>
              <a:spcAft>
                <a:spcPts val="0"/>
              </a:spcAft>
              <a:buClr>
                <a:schemeClr val="accent1"/>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7pPr>
            <a:lvl8pPr marR="0" lvl="7" algn="ctr" rtl="0">
              <a:spcBef>
                <a:spcPts val="360"/>
              </a:spcBef>
              <a:spcAft>
                <a:spcPts val="0"/>
              </a:spcAft>
              <a:buClr>
                <a:srgbClr val="9EE745"/>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8pPr>
            <a:lvl9pPr marR="0" lvl="8" algn="ctr" rtl="0">
              <a:spcBef>
                <a:spcPts val="360"/>
              </a:spcBef>
              <a:spcAft>
                <a:spcPts val="0"/>
              </a:spcAft>
              <a:buClr>
                <a:schemeClr val="accent1"/>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9pPr>
          </a:lstStyle>
          <a:p>
            <a:r>
              <a:rPr lang="en-US"/>
              <a:t>Click to edit Master subtitle style</a:t>
            </a:r>
            <a:endParaRPr/>
          </a:p>
        </p:txBody>
      </p:sp>
      <p:sp>
        <p:nvSpPr>
          <p:cNvPr id="30" name="Google Shape;30;p2"/>
          <p:cNvSpPr txBox="1">
            <a:spLocks noGrp="1"/>
          </p:cNvSpPr>
          <p:nvPr>
            <p:ph type="dt" idx="10"/>
          </p:nvPr>
        </p:nvSpPr>
        <p:spPr>
          <a:xfrm>
            <a:off x="6400801" y="6425641"/>
            <a:ext cx="1643529"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1" name="Google Shape;31;p2"/>
          <p:cNvSpPr txBox="1">
            <a:spLocks noGrp="1"/>
          </p:cNvSpPr>
          <p:nvPr>
            <p:ph type="ftr" idx="11"/>
          </p:nvPr>
        </p:nvSpPr>
        <p:spPr>
          <a:xfrm>
            <a:off x="8414871" y="6425641"/>
            <a:ext cx="3490259"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2" name="Google Shape;32;p2"/>
          <p:cNvSpPr/>
          <p:nvPr/>
        </p:nvSpPr>
        <p:spPr>
          <a:xfrm>
            <a:off x="376767" y="228600"/>
            <a:ext cx="5647267" cy="41879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3" name="Google Shape;33;p2"/>
          <p:cNvSpPr/>
          <p:nvPr/>
        </p:nvSpPr>
        <p:spPr>
          <a:xfrm>
            <a:off x="9069917" y="228600"/>
            <a:ext cx="27432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4" name="Google Shape;34;p2"/>
          <p:cNvSpPr/>
          <p:nvPr/>
        </p:nvSpPr>
        <p:spPr>
          <a:xfrm>
            <a:off x="6165851" y="2377440"/>
            <a:ext cx="27432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5" name="Google Shape;35;p2"/>
          <p:cNvSpPr txBox="1"/>
          <p:nvPr/>
        </p:nvSpPr>
        <p:spPr>
          <a:xfrm>
            <a:off x="566522" y="174813"/>
            <a:ext cx="55107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9EE745"/>
                </a:solidFill>
                <a:latin typeface="Century Gothic"/>
                <a:ea typeface="Century Gothic"/>
                <a:cs typeface="Century Gothic"/>
                <a:sym typeface="Century Gothic"/>
              </a:rPr>
              <a:t>+</a:t>
            </a:r>
            <a:endParaRPr sz="1400"/>
          </a:p>
        </p:txBody>
      </p:sp>
      <p:sp>
        <p:nvSpPr>
          <p:cNvPr id="36" name="Google Shape;36;p2"/>
          <p:cNvSpPr/>
          <p:nvPr/>
        </p:nvSpPr>
        <p:spPr>
          <a:xfrm>
            <a:off x="6165851" y="228600"/>
            <a:ext cx="2743200" cy="2039112"/>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7" name="Google Shape;37;p2"/>
          <p:cNvSpPr/>
          <p:nvPr/>
        </p:nvSpPr>
        <p:spPr>
          <a:xfrm>
            <a:off x="9069917" y="2377440"/>
            <a:ext cx="2743200" cy="203911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8"/>
        <p:cNvGrpSpPr/>
        <p:nvPr/>
      </p:nvGrpSpPr>
      <p:grpSpPr>
        <a:xfrm>
          <a:off x="0" y="0"/>
          <a:ext cx="0" cy="0"/>
          <a:chOff x="0" y="0"/>
          <a:chExt cx="0" cy="0"/>
        </a:xfrm>
      </p:grpSpPr>
      <p:sp>
        <p:nvSpPr>
          <p:cNvPr id="129" name="Google Shape;129;p12"/>
          <p:cNvSpPr/>
          <p:nvPr/>
        </p:nvSpPr>
        <p:spPr>
          <a:xfrm>
            <a:off x="10889129" y="282574"/>
            <a:ext cx="9144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30" name="Google Shape;130;p12"/>
          <p:cNvSpPr txBox="1"/>
          <p:nvPr/>
        </p:nvSpPr>
        <p:spPr>
          <a:xfrm>
            <a:off x="297581" y="228600"/>
            <a:ext cx="34787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9EE745"/>
                </a:solidFill>
                <a:latin typeface="Century Gothic"/>
                <a:ea typeface="Century Gothic"/>
                <a:cs typeface="Century Gothic"/>
                <a:sym typeface="Century Gothic"/>
              </a:rPr>
              <a:t>+</a:t>
            </a:r>
            <a:endParaRPr sz="1400"/>
          </a:p>
        </p:txBody>
      </p:sp>
      <p:sp>
        <p:nvSpPr>
          <p:cNvPr id="131" name="Google Shape;131;p12"/>
          <p:cNvSpPr txBox="1">
            <a:spLocks noGrp="1"/>
          </p:cNvSpPr>
          <p:nvPr>
            <p:ph type="title"/>
          </p:nvPr>
        </p:nvSpPr>
        <p:spPr>
          <a:xfrm>
            <a:off x="664633" y="484094"/>
            <a:ext cx="10075084" cy="1116106"/>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32" name="Google Shape;132;p12"/>
          <p:cNvSpPr txBox="1">
            <a:spLocks noGrp="1"/>
          </p:cNvSpPr>
          <p:nvPr>
            <p:ph type="dt" idx="10"/>
          </p:nvPr>
        </p:nvSpPr>
        <p:spPr>
          <a:xfrm>
            <a:off x="9060329" y="6423586"/>
            <a:ext cx="28448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3" name="Google Shape;133;p12"/>
          <p:cNvSpPr txBox="1">
            <a:spLocks noGrp="1"/>
          </p:cNvSpPr>
          <p:nvPr>
            <p:ph type="ftr" idx="11"/>
          </p:nvPr>
        </p:nvSpPr>
        <p:spPr>
          <a:xfrm>
            <a:off x="268941" y="6423586"/>
            <a:ext cx="8163859"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4" name="Google Shape;134;p12"/>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35"/>
        <p:cNvGrpSpPr/>
        <p:nvPr/>
      </p:nvGrpSpPr>
      <p:grpSpPr>
        <a:xfrm>
          <a:off x="0" y="0"/>
          <a:ext cx="0" cy="0"/>
          <a:chOff x="0" y="0"/>
          <a:chExt cx="0" cy="0"/>
        </a:xfrm>
      </p:grpSpPr>
      <p:sp>
        <p:nvSpPr>
          <p:cNvPr id="136" name="Google Shape;136;p13"/>
          <p:cNvSpPr/>
          <p:nvPr/>
        </p:nvSpPr>
        <p:spPr>
          <a:xfrm>
            <a:off x="10889129" y="282574"/>
            <a:ext cx="9144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37" name="Google Shape;137;p13"/>
          <p:cNvSpPr txBox="1">
            <a:spLocks noGrp="1"/>
          </p:cNvSpPr>
          <p:nvPr>
            <p:ph type="dt" idx="10"/>
          </p:nvPr>
        </p:nvSpPr>
        <p:spPr>
          <a:xfrm>
            <a:off x="9060329" y="6423586"/>
            <a:ext cx="28448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8" name="Google Shape;138;p13"/>
          <p:cNvSpPr txBox="1">
            <a:spLocks noGrp="1"/>
          </p:cNvSpPr>
          <p:nvPr>
            <p:ph type="ftr" idx="11"/>
          </p:nvPr>
        </p:nvSpPr>
        <p:spPr>
          <a:xfrm>
            <a:off x="268941" y="6423586"/>
            <a:ext cx="8163859"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9" name="Google Shape;139;p13"/>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0"/>
        <p:cNvGrpSpPr/>
        <p:nvPr/>
      </p:nvGrpSpPr>
      <p:grpSpPr>
        <a:xfrm>
          <a:off x="0" y="0"/>
          <a:ext cx="0" cy="0"/>
          <a:chOff x="0" y="0"/>
          <a:chExt cx="0" cy="0"/>
        </a:xfrm>
      </p:grpSpPr>
      <p:sp>
        <p:nvSpPr>
          <p:cNvPr id="141" name="Google Shape;141;p14"/>
          <p:cNvSpPr/>
          <p:nvPr/>
        </p:nvSpPr>
        <p:spPr>
          <a:xfrm>
            <a:off x="376768" y="228600"/>
            <a:ext cx="4601633"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42" name="Google Shape;142;p14"/>
          <p:cNvSpPr txBox="1">
            <a:spLocks noGrp="1"/>
          </p:cNvSpPr>
          <p:nvPr>
            <p:ph type="title"/>
          </p:nvPr>
        </p:nvSpPr>
        <p:spPr>
          <a:xfrm>
            <a:off x="507407" y="2571750"/>
            <a:ext cx="4340352" cy="116205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lt1"/>
              </a:buClr>
              <a:buSzPts val="2600"/>
              <a:buFont typeface="Century Gothic"/>
              <a:buNone/>
              <a:defRPr sz="26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43" name="Google Shape;143;p14"/>
          <p:cNvSpPr txBox="1">
            <a:spLocks noGrp="1"/>
          </p:cNvSpPr>
          <p:nvPr>
            <p:ph type="body" idx="1"/>
          </p:nvPr>
        </p:nvSpPr>
        <p:spPr>
          <a:xfrm>
            <a:off x="5558368" y="273051"/>
            <a:ext cx="6129865" cy="5853113"/>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23850" algn="l" rtl="0">
              <a:spcBef>
                <a:spcPts val="400"/>
              </a:spcBef>
              <a:spcAft>
                <a:spcPts val="0"/>
              </a:spcAft>
              <a:buClr>
                <a:srgbClr val="9EE745"/>
              </a:buClr>
              <a:buSzPts val="1500"/>
              <a:buFont typeface="Noto Sans Symbols"/>
              <a:buChar char="■"/>
              <a:defRPr sz="2000" b="0" i="0" u="none" strike="noStrike" cap="none">
                <a:solidFill>
                  <a:srgbClr val="FEFDFA"/>
                </a:solidFill>
                <a:latin typeface="Century Gothic"/>
                <a:ea typeface="Century Gothic"/>
                <a:cs typeface="Century Gothic"/>
                <a:sym typeface="Century Gothic"/>
              </a:defRPr>
            </a:lvl6pPr>
            <a:lvl7pPr marL="3200400" marR="0" lvl="6" indent="-323850" algn="l" rtl="0">
              <a:spcBef>
                <a:spcPts val="400"/>
              </a:spcBef>
              <a:spcAft>
                <a:spcPts val="0"/>
              </a:spcAft>
              <a:buClr>
                <a:schemeClr val="accent1"/>
              </a:buClr>
              <a:buSzPts val="1500"/>
              <a:buFont typeface="Noto Sans Symbols"/>
              <a:buChar char="■"/>
              <a:defRPr sz="2000" b="0" i="0" u="none" strike="noStrike" cap="none">
                <a:solidFill>
                  <a:srgbClr val="FEFDFA"/>
                </a:solidFill>
                <a:latin typeface="Century Gothic"/>
                <a:ea typeface="Century Gothic"/>
                <a:cs typeface="Century Gothic"/>
                <a:sym typeface="Century Gothic"/>
              </a:defRPr>
            </a:lvl7pPr>
            <a:lvl8pPr marL="3657600" marR="0" lvl="7" indent="-323850" algn="l" rtl="0">
              <a:spcBef>
                <a:spcPts val="400"/>
              </a:spcBef>
              <a:spcAft>
                <a:spcPts val="0"/>
              </a:spcAft>
              <a:buClr>
                <a:srgbClr val="9EE745"/>
              </a:buClr>
              <a:buSzPts val="1500"/>
              <a:buFont typeface="Noto Sans Symbols"/>
              <a:buChar char="■"/>
              <a:defRPr sz="2000" b="0" i="0" u="none" strike="noStrike" cap="none">
                <a:solidFill>
                  <a:srgbClr val="FEFDFA"/>
                </a:solidFill>
                <a:latin typeface="Century Gothic"/>
                <a:ea typeface="Century Gothic"/>
                <a:cs typeface="Century Gothic"/>
                <a:sym typeface="Century Gothic"/>
              </a:defRPr>
            </a:lvl8pPr>
            <a:lvl9pPr marL="4114800" marR="0" lvl="8" indent="-323850" algn="l" rtl="0">
              <a:spcBef>
                <a:spcPts val="400"/>
              </a:spcBef>
              <a:spcAft>
                <a:spcPts val="0"/>
              </a:spcAft>
              <a:buClr>
                <a:schemeClr val="accent1"/>
              </a:buClr>
              <a:buSzPts val="1500"/>
              <a:buFont typeface="Noto Sans Symbols"/>
              <a:buChar char="■"/>
              <a:defRPr sz="20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144" name="Google Shape;144;p14"/>
          <p:cNvSpPr txBox="1">
            <a:spLocks noGrp="1"/>
          </p:cNvSpPr>
          <p:nvPr>
            <p:ph type="body" idx="2"/>
          </p:nvPr>
        </p:nvSpPr>
        <p:spPr>
          <a:xfrm>
            <a:off x="508124" y="3733801"/>
            <a:ext cx="4340352" cy="23923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600"/>
              </a:spcBef>
              <a:spcAft>
                <a:spcPts val="0"/>
              </a:spcAft>
              <a:buClr>
                <a:srgbClr val="9EE745"/>
              </a:buClr>
              <a:buSzPts val="900"/>
              <a:buFont typeface="Noto Sans Symbols"/>
              <a:buNone/>
              <a:defRPr sz="1200" b="0" i="0" u="none" strike="noStrike" cap="none">
                <a:solidFill>
                  <a:srgbClr val="FEFDFA"/>
                </a:solidFill>
                <a:latin typeface="Century Gothic"/>
                <a:ea typeface="Century Gothic"/>
                <a:cs typeface="Century Gothic"/>
                <a:sym typeface="Century Gothic"/>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FEFDFA"/>
                </a:solidFill>
                <a:latin typeface="Century Gothic"/>
                <a:ea typeface="Century Gothic"/>
                <a:cs typeface="Century Gothic"/>
                <a:sym typeface="Century Gothic"/>
              </a:defRPr>
            </a:lvl3pPr>
            <a:lvl4pPr marL="1828800" marR="0" lvl="3" indent="-228600" algn="l" rtl="0">
              <a:spcBef>
                <a:spcPts val="60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5pPr>
            <a:lvl6pPr marL="2743200" marR="0" lvl="5"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7pPr>
            <a:lvl8pPr marL="3657600" marR="0" lvl="7"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145" name="Google Shape;145;p14"/>
          <p:cNvSpPr txBox="1">
            <a:spLocks noGrp="1"/>
          </p:cNvSpPr>
          <p:nvPr>
            <p:ph type="dt" idx="10"/>
          </p:nvPr>
        </p:nvSpPr>
        <p:spPr>
          <a:xfrm>
            <a:off x="9855200" y="6423586"/>
            <a:ext cx="2049929"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6" name="Google Shape;146;p14"/>
          <p:cNvSpPr txBox="1">
            <a:spLocks noGrp="1"/>
          </p:cNvSpPr>
          <p:nvPr>
            <p:ph type="ftr" idx="11"/>
          </p:nvPr>
        </p:nvSpPr>
        <p:spPr>
          <a:xfrm>
            <a:off x="5145741" y="6423586"/>
            <a:ext cx="4422588"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7" name="Google Shape;147;p14"/>
          <p:cNvSpPr txBox="1"/>
          <p:nvPr/>
        </p:nvSpPr>
        <p:spPr>
          <a:xfrm>
            <a:off x="566522" y="174813"/>
            <a:ext cx="55107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9EE745"/>
                </a:solidFill>
                <a:latin typeface="Century Gothic"/>
                <a:ea typeface="Century Gothic"/>
                <a:cs typeface="Century Gothic"/>
                <a:sym typeface="Century Gothic"/>
              </a:rPr>
              <a:t>+</a:t>
            </a:r>
            <a:endParaRPr sz="1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8"/>
        <p:cNvGrpSpPr/>
        <p:nvPr/>
      </p:nvGrpSpPr>
      <p:grpSpPr>
        <a:xfrm>
          <a:off x="0" y="0"/>
          <a:ext cx="0" cy="0"/>
          <a:chOff x="0" y="0"/>
          <a:chExt cx="0" cy="0"/>
        </a:xfrm>
      </p:grpSpPr>
      <p:sp>
        <p:nvSpPr>
          <p:cNvPr id="149" name="Google Shape;149;p15"/>
          <p:cNvSpPr/>
          <p:nvPr/>
        </p:nvSpPr>
        <p:spPr>
          <a:xfrm>
            <a:off x="10889129" y="282574"/>
            <a:ext cx="9144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0" name="Google Shape;150;p15"/>
          <p:cNvSpPr txBox="1">
            <a:spLocks noGrp="1"/>
          </p:cNvSpPr>
          <p:nvPr>
            <p:ph type="title"/>
          </p:nvPr>
        </p:nvSpPr>
        <p:spPr>
          <a:xfrm>
            <a:off x="5559205" y="3124200"/>
            <a:ext cx="5197696" cy="871538"/>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accent1"/>
              </a:buClr>
              <a:buSzPts val="2600"/>
              <a:buFont typeface="Century Gothic"/>
              <a:buNone/>
              <a:defRPr sz="2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51" name="Google Shape;151;p15"/>
          <p:cNvSpPr>
            <a:spLocks noGrp="1"/>
          </p:cNvSpPr>
          <p:nvPr>
            <p:ph type="pic" idx="2"/>
          </p:nvPr>
        </p:nvSpPr>
        <p:spPr>
          <a:xfrm>
            <a:off x="370541" y="228600"/>
            <a:ext cx="4614211" cy="6345238"/>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2400"/>
              <a:buFont typeface="Noto Sans Symbols"/>
              <a:buNone/>
              <a:defRPr sz="32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2100"/>
              <a:buFont typeface="Noto Sans Symbols"/>
              <a:buNone/>
              <a:defRPr sz="2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800"/>
              <a:buFont typeface="Noto Sans Symbols"/>
              <a:buNone/>
              <a:defRPr sz="24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5pPr>
            <a:lvl6pPr marR="0" lvl="5" algn="l" rtl="0">
              <a:spcBef>
                <a:spcPts val="400"/>
              </a:spcBef>
              <a:spcAft>
                <a:spcPts val="0"/>
              </a:spcAft>
              <a:buClr>
                <a:srgbClr val="9EE745"/>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6pPr>
            <a:lvl7pPr marR="0" lvl="6" algn="l" rtl="0">
              <a:spcBef>
                <a:spcPts val="4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7pPr>
            <a:lvl8pPr marR="0" lvl="7" algn="l" rtl="0">
              <a:spcBef>
                <a:spcPts val="400"/>
              </a:spcBef>
              <a:spcAft>
                <a:spcPts val="0"/>
              </a:spcAft>
              <a:buClr>
                <a:srgbClr val="9EE745"/>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8pPr>
            <a:lvl9pPr marR="0" lvl="8" algn="l" rtl="0">
              <a:spcBef>
                <a:spcPts val="4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9pPr>
          </a:lstStyle>
          <a:p>
            <a:r>
              <a:rPr lang="en-US"/>
              <a:t>Click icon to add picture</a:t>
            </a:r>
            <a:endParaRPr/>
          </a:p>
        </p:txBody>
      </p:sp>
      <p:sp>
        <p:nvSpPr>
          <p:cNvPr id="152" name="Google Shape;152;p15"/>
          <p:cNvSpPr txBox="1">
            <a:spLocks noGrp="1"/>
          </p:cNvSpPr>
          <p:nvPr>
            <p:ph type="body" idx="1"/>
          </p:nvPr>
        </p:nvSpPr>
        <p:spPr>
          <a:xfrm>
            <a:off x="5559205" y="3995737"/>
            <a:ext cx="5197696" cy="2147888"/>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rgbClr val="FEFDFA"/>
                </a:solidFill>
                <a:latin typeface="Century Gothic"/>
                <a:ea typeface="Century Gothic"/>
                <a:cs typeface="Century Gothic"/>
                <a:sym typeface="Century Gothic"/>
              </a:defRPr>
            </a:lvl1pPr>
            <a:lvl2pPr marL="914400" marR="0" lvl="1" indent="-228600" algn="l" rtl="0">
              <a:spcBef>
                <a:spcPts val="600"/>
              </a:spcBef>
              <a:spcAft>
                <a:spcPts val="0"/>
              </a:spcAft>
              <a:buClr>
                <a:srgbClr val="9EE745"/>
              </a:buClr>
              <a:buSzPts val="900"/>
              <a:buFont typeface="Noto Sans Symbols"/>
              <a:buNone/>
              <a:defRPr sz="1200" b="0" i="0" u="none" strike="noStrike" cap="none">
                <a:solidFill>
                  <a:srgbClr val="FEFDFA"/>
                </a:solidFill>
                <a:latin typeface="Century Gothic"/>
                <a:ea typeface="Century Gothic"/>
                <a:cs typeface="Century Gothic"/>
                <a:sym typeface="Century Gothic"/>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FEFDFA"/>
                </a:solidFill>
                <a:latin typeface="Century Gothic"/>
                <a:ea typeface="Century Gothic"/>
                <a:cs typeface="Century Gothic"/>
                <a:sym typeface="Century Gothic"/>
              </a:defRPr>
            </a:lvl3pPr>
            <a:lvl4pPr marL="1828800" marR="0" lvl="3" indent="-228600" algn="l" rtl="0">
              <a:spcBef>
                <a:spcPts val="60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5pPr>
            <a:lvl6pPr marL="2743200" marR="0" lvl="5"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7pPr>
            <a:lvl8pPr marL="3657600" marR="0" lvl="7"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153" name="Google Shape;153;p15"/>
          <p:cNvSpPr txBox="1">
            <a:spLocks noGrp="1"/>
          </p:cNvSpPr>
          <p:nvPr>
            <p:ph type="dt" idx="10"/>
          </p:nvPr>
        </p:nvSpPr>
        <p:spPr>
          <a:xfrm>
            <a:off x="9855200" y="6423586"/>
            <a:ext cx="2049929"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4" name="Google Shape;154;p15"/>
          <p:cNvSpPr txBox="1">
            <a:spLocks noGrp="1"/>
          </p:cNvSpPr>
          <p:nvPr>
            <p:ph type="ftr" idx="11"/>
          </p:nvPr>
        </p:nvSpPr>
        <p:spPr>
          <a:xfrm>
            <a:off x="5588000" y="6423586"/>
            <a:ext cx="4006851"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5" name="Google Shape;155;p15"/>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
        <p:nvSpPr>
          <p:cNvPr id="156" name="Google Shape;156;p15"/>
          <p:cNvSpPr txBox="1"/>
          <p:nvPr/>
        </p:nvSpPr>
        <p:spPr>
          <a:xfrm>
            <a:off x="5320147" y="3370730"/>
            <a:ext cx="294091"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9EE745"/>
                </a:solidFill>
                <a:latin typeface="Century Gothic"/>
                <a:ea typeface="Century Gothic"/>
                <a:cs typeface="Century Gothic"/>
                <a:sym typeface="Century Gothic"/>
              </a:rPr>
              <a:t>+ </a:t>
            </a:r>
            <a:endParaRPr sz="1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above Caption">
  <p:cSld name="Picture above Caption">
    <p:spTree>
      <p:nvGrpSpPr>
        <p:cNvPr id="1" name="Shape 157"/>
        <p:cNvGrpSpPr/>
        <p:nvPr/>
      </p:nvGrpSpPr>
      <p:grpSpPr>
        <a:xfrm>
          <a:off x="0" y="0"/>
          <a:ext cx="0" cy="0"/>
          <a:chOff x="0" y="0"/>
          <a:chExt cx="0" cy="0"/>
        </a:xfrm>
      </p:grpSpPr>
      <p:sp>
        <p:nvSpPr>
          <p:cNvPr id="158" name="Google Shape;158;p16"/>
          <p:cNvSpPr txBox="1">
            <a:spLocks noGrp="1"/>
          </p:cNvSpPr>
          <p:nvPr>
            <p:ph type="title"/>
          </p:nvPr>
        </p:nvSpPr>
        <p:spPr>
          <a:xfrm>
            <a:off x="675341" y="4424082"/>
            <a:ext cx="8254876" cy="833718"/>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accent1"/>
              </a:buClr>
              <a:buSzPts val="2600"/>
              <a:buFont typeface="Century Gothic"/>
              <a:buNone/>
              <a:defRPr sz="2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59" name="Google Shape;159;p16"/>
          <p:cNvSpPr>
            <a:spLocks noGrp="1"/>
          </p:cNvSpPr>
          <p:nvPr>
            <p:ph type="pic" idx="2"/>
          </p:nvPr>
        </p:nvSpPr>
        <p:spPr>
          <a:xfrm>
            <a:off x="370541" y="228600"/>
            <a:ext cx="8504519" cy="4187952"/>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2400"/>
              <a:buFont typeface="Noto Sans Symbols"/>
              <a:buNone/>
              <a:defRPr sz="32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2100"/>
              <a:buFont typeface="Noto Sans Symbols"/>
              <a:buNone/>
              <a:defRPr sz="2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800"/>
              <a:buFont typeface="Noto Sans Symbols"/>
              <a:buNone/>
              <a:defRPr sz="24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5pPr>
            <a:lvl6pPr marR="0" lvl="5" algn="l" rtl="0">
              <a:spcBef>
                <a:spcPts val="400"/>
              </a:spcBef>
              <a:spcAft>
                <a:spcPts val="0"/>
              </a:spcAft>
              <a:buClr>
                <a:srgbClr val="9EE745"/>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6pPr>
            <a:lvl7pPr marR="0" lvl="6" algn="l" rtl="0">
              <a:spcBef>
                <a:spcPts val="4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7pPr>
            <a:lvl8pPr marR="0" lvl="7" algn="l" rtl="0">
              <a:spcBef>
                <a:spcPts val="400"/>
              </a:spcBef>
              <a:spcAft>
                <a:spcPts val="0"/>
              </a:spcAft>
              <a:buClr>
                <a:srgbClr val="9EE745"/>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8pPr>
            <a:lvl9pPr marR="0" lvl="8" algn="l" rtl="0">
              <a:spcBef>
                <a:spcPts val="4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9pPr>
          </a:lstStyle>
          <a:p>
            <a:r>
              <a:rPr lang="en-US"/>
              <a:t>Click icon to add picture</a:t>
            </a:r>
            <a:endParaRPr/>
          </a:p>
        </p:txBody>
      </p:sp>
      <p:sp>
        <p:nvSpPr>
          <p:cNvPr id="160" name="Google Shape;160;p16"/>
          <p:cNvSpPr txBox="1">
            <a:spLocks noGrp="1"/>
          </p:cNvSpPr>
          <p:nvPr>
            <p:ph type="body" idx="1"/>
          </p:nvPr>
        </p:nvSpPr>
        <p:spPr>
          <a:xfrm>
            <a:off x="675341" y="5257800"/>
            <a:ext cx="8254876" cy="885825"/>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00"/>
              </a:spcBef>
              <a:spcAft>
                <a:spcPts val="0"/>
              </a:spcAft>
              <a:buClr>
                <a:schemeClr val="accent1"/>
              </a:buClr>
              <a:buSzPts val="1050"/>
              <a:buFont typeface="Noto Sans Symbols"/>
              <a:buNone/>
              <a:defRPr sz="1400" b="0" i="0" u="none" strike="noStrike" cap="none">
                <a:solidFill>
                  <a:srgbClr val="FEFDFA"/>
                </a:solidFill>
                <a:latin typeface="Century Gothic"/>
                <a:ea typeface="Century Gothic"/>
                <a:cs typeface="Century Gothic"/>
                <a:sym typeface="Century Gothic"/>
              </a:defRPr>
            </a:lvl1pPr>
            <a:lvl2pPr marL="914400" marR="0" lvl="1" indent="-228600" algn="l" rtl="0">
              <a:spcBef>
                <a:spcPts val="600"/>
              </a:spcBef>
              <a:spcAft>
                <a:spcPts val="0"/>
              </a:spcAft>
              <a:buClr>
                <a:srgbClr val="9EE745"/>
              </a:buClr>
              <a:buSzPts val="900"/>
              <a:buFont typeface="Noto Sans Symbols"/>
              <a:buNone/>
              <a:defRPr sz="1200" b="0" i="0" u="none" strike="noStrike" cap="none">
                <a:solidFill>
                  <a:srgbClr val="FEFDFA"/>
                </a:solidFill>
                <a:latin typeface="Century Gothic"/>
                <a:ea typeface="Century Gothic"/>
                <a:cs typeface="Century Gothic"/>
                <a:sym typeface="Century Gothic"/>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FEFDFA"/>
                </a:solidFill>
                <a:latin typeface="Century Gothic"/>
                <a:ea typeface="Century Gothic"/>
                <a:cs typeface="Century Gothic"/>
                <a:sym typeface="Century Gothic"/>
              </a:defRPr>
            </a:lvl3pPr>
            <a:lvl4pPr marL="1828800" marR="0" lvl="3" indent="-228600" algn="l" rtl="0">
              <a:spcBef>
                <a:spcPts val="60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5pPr>
            <a:lvl6pPr marL="2743200" marR="0" lvl="5"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7pPr>
            <a:lvl8pPr marL="3657600" marR="0" lvl="7"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161" name="Google Shape;161;p16"/>
          <p:cNvSpPr txBox="1">
            <a:spLocks noGrp="1"/>
          </p:cNvSpPr>
          <p:nvPr>
            <p:ph type="dt" idx="10"/>
          </p:nvPr>
        </p:nvSpPr>
        <p:spPr>
          <a:xfrm>
            <a:off x="9060329" y="6423586"/>
            <a:ext cx="28448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2" name="Google Shape;162;p16"/>
          <p:cNvSpPr txBox="1">
            <a:spLocks noGrp="1"/>
          </p:cNvSpPr>
          <p:nvPr>
            <p:ph type="ftr" idx="11"/>
          </p:nvPr>
        </p:nvSpPr>
        <p:spPr>
          <a:xfrm>
            <a:off x="268941" y="6423586"/>
            <a:ext cx="8163859"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3" name="Google Shape;163;p16"/>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
        <p:nvSpPr>
          <p:cNvPr id="164" name="Google Shape;164;p16"/>
          <p:cNvSpPr/>
          <p:nvPr/>
        </p:nvSpPr>
        <p:spPr>
          <a:xfrm>
            <a:off x="9069917" y="228600"/>
            <a:ext cx="27432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5" name="Google Shape;165;p16"/>
          <p:cNvSpPr/>
          <p:nvPr/>
        </p:nvSpPr>
        <p:spPr>
          <a:xfrm>
            <a:off x="9069917" y="2377440"/>
            <a:ext cx="2743200" cy="203911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6" name="Google Shape;166;p16"/>
          <p:cNvSpPr txBox="1"/>
          <p:nvPr/>
        </p:nvSpPr>
        <p:spPr>
          <a:xfrm>
            <a:off x="436283" y="4632792"/>
            <a:ext cx="294091"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9EE745"/>
                </a:solidFill>
                <a:latin typeface="Century Gothic"/>
                <a:ea typeface="Century Gothic"/>
                <a:cs typeface="Century Gothic"/>
                <a:sym typeface="Century Gothic"/>
              </a:rPr>
              <a:t>+ </a:t>
            </a:r>
            <a:endParaRPr sz="1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 Pictures with Caption">
  <p:cSld name="2 Pictures with Caption">
    <p:spTree>
      <p:nvGrpSpPr>
        <p:cNvPr id="1" name="Shape 167"/>
        <p:cNvGrpSpPr/>
        <p:nvPr/>
      </p:nvGrpSpPr>
      <p:grpSpPr>
        <a:xfrm>
          <a:off x="0" y="0"/>
          <a:ext cx="0" cy="0"/>
          <a:chOff x="0" y="0"/>
          <a:chExt cx="0" cy="0"/>
        </a:xfrm>
      </p:grpSpPr>
      <p:sp>
        <p:nvSpPr>
          <p:cNvPr id="168" name="Google Shape;168;p17"/>
          <p:cNvSpPr/>
          <p:nvPr/>
        </p:nvSpPr>
        <p:spPr>
          <a:xfrm>
            <a:off x="376766" y="228600"/>
            <a:ext cx="8516223"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9" name="Google Shape;169;p17"/>
          <p:cNvSpPr txBox="1">
            <a:spLocks noGrp="1"/>
          </p:cNvSpPr>
          <p:nvPr>
            <p:ph type="title"/>
          </p:nvPr>
        </p:nvSpPr>
        <p:spPr>
          <a:xfrm>
            <a:off x="507406" y="2571750"/>
            <a:ext cx="8242148" cy="116205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lt1"/>
              </a:buClr>
              <a:buSzPts val="2600"/>
              <a:buFont typeface="Century Gothic"/>
              <a:buNone/>
              <a:defRPr sz="26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70" name="Google Shape;170;p17"/>
          <p:cNvSpPr txBox="1">
            <a:spLocks noGrp="1"/>
          </p:cNvSpPr>
          <p:nvPr>
            <p:ph type="body" idx="1"/>
          </p:nvPr>
        </p:nvSpPr>
        <p:spPr>
          <a:xfrm>
            <a:off x="508126" y="3733801"/>
            <a:ext cx="8239421" cy="23923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600"/>
              </a:spcBef>
              <a:spcAft>
                <a:spcPts val="0"/>
              </a:spcAft>
              <a:buClr>
                <a:srgbClr val="9EE745"/>
              </a:buClr>
              <a:buSzPts val="900"/>
              <a:buFont typeface="Noto Sans Symbols"/>
              <a:buNone/>
              <a:defRPr sz="1200" b="0" i="0" u="none" strike="noStrike" cap="none">
                <a:solidFill>
                  <a:srgbClr val="FEFDFA"/>
                </a:solidFill>
                <a:latin typeface="Century Gothic"/>
                <a:ea typeface="Century Gothic"/>
                <a:cs typeface="Century Gothic"/>
                <a:sym typeface="Century Gothic"/>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FEFDFA"/>
                </a:solidFill>
                <a:latin typeface="Century Gothic"/>
                <a:ea typeface="Century Gothic"/>
                <a:cs typeface="Century Gothic"/>
                <a:sym typeface="Century Gothic"/>
              </a:defRPr>
            </a:lvl3pPr>
            <a:lvl4pPr marL="1828800" marR="0" lvl="3" indent="-228600" algn="l" rtl="0">
              <a:spcBef>
                <a:spcPts val="60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5pPr>
            <a:lvl6pPr marL="2743200" marR="0" lvl="5"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7pPr>
            <a:lvl8pPr marL="3657600" marR="0" lvl="7"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171" name="Google Shape;171;p17"/>
          <p:cNvSpPr txBox="1">
            <a:spLocks noGrp="1"/>
          </p:cNvSpPr>
          <p:nvPr>
            <p:ph type="dt" idx="10"/>
          </p:nvPr>
        </p:nvSpPr>
        <p:spPr>
          <a:xfrm>
            <a:off x="6949683" y="6235608"/>
            <a:ext cx="1797864"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2" name="Google Shape;172;p17"/>
          <p:cNvSpPr txBox="1">
            <a:spLocks noGrp="1"/>
          </p:cNvSpPr>
          <p:nvPr>
            <p:ph type="ftr" idx="11"/>
          </p:nvPr>
        </p:nvSpPr>
        <p:spPr>
          <a:xfrm>
            <a:off x="508128" y="6235608"/>
            <a:ext cx="6197473"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3" name="Google Shape;173;p17"/>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
        <p:nvSpPr>
          <p:cNvPr id="174" name="Google Shape;174;p17"/>
          <p:cNvSpPr txBox="1"/>
          <p:nvPr/>
        </p:nvSpPr>
        <p:spPr>
          <a:xfrm>
            <a:off x="566522" y="174813"/>
            <a:ext cx="55107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9EE745"/>
                </a:solidFill>
                <a:latin typeface="Century Gothic"/>
                <a:ea typeface="Century Gothic"/>
                <a:cs typeface="Century Gothic"/>
                <a:sym typeface="Century Gothic"/>
              </a:rPr>
              <a:t>+</a:t>
            </a:r>
            <a:endParaRPr sz="1400"/>
          </a:p>
        </p:txBody>
      </p:sp>
      <p:sp>
        <p:nvSpPr>
          <p:cNvPr id="175" name="Google Shape;175;p17"/>
          <p:cNvSpPr/>
          <p:nvPr/>
        </p:nvSpPr>
        <p:spPr>
          <a:xfrm>
            <a:off x="9069917" y="228600"/>
            <a:ext cx="27432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6" name="Google Shape;176;p17"/>
          <p:cNvSpPr>
            <a:spLocks noGrp="1"/>
          </p:cNvSpPr>
          <p:nvPr>
            <p:ph type="pic" idx="2"/>
          </p:nvPr>
        </p:nvSpPr>
        <p:spPr>
          <a:xfrm>
            <a:off x="9069917" y="2374940"/>
            <a:ext cx="2743200" cy="2039112"/>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R="0" lvl="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R="0" lvl="7"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r>
              <a:rPr lang="en-US"/>
              <a:t>Click icon to add picture</a:t>
            </a:r>
            <a:endParaRPr/>
          </a:p>
        </p:txBody>
      </p:sp>
      <p:sp>
        <p:nvSpPr>
          <p:cNvPr id="177" name="Google Shape;177;p17"/>
          <p:cNvSpPr>
            <a:spLocks noGrp="1"/>
          </p:cNvSpPr>
          <p:nvPr>
            <p:ph type="pic" idx="3"/>
          </p:nvPr>
        </p:nvSpPr>
        <p:spPr>
          <a:xfrm>
            <a:off x="9069917" y="4535424"/>
            <a:ext cx="2743200" cy="2039112"/>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R="0" lvl="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R="0" lvl="7"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r>
              <a:rPr lang="en-US"/>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Pictures with Caption">
  <p:cSld name="3 Pictures with Caption">
    <p:spTree>
      <p:nvGrpSpPr>
        <p:cNvPr id="1" name="Shape 178"/>
        <p:cNvGrpSpPr/>
        <p:nvPr/>
      </p:nvGrpSpPr>
      <p:grpSpPr>
        <a:xfrm>
          <a:off x="0" y="0"/>
          <a:ext cx="0" cy="0"/>
          <a:chOff x="0" y="0"/>
          <a:chExt cx="0" cy="0"/>
        </a:xfrm>
      </p:grpSpPr>
      <p:sp>
        <p:nvSpPr>
          <p:cNvPr id="179" name="Google Shape;179;p18"/>
          <p:cNvSpPr/>
          <p:nvPr/>
        </p:nvSpPr>
        <p:spPr>
          <a:xfrm>
            <a:off x="376767" y="228600"/>
            <a:ext cx="5647267"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80" name="Google Shape;180;p18"/>
          <p:cNvSpPr txBox="1">
            <a:spLocks noGrp="1"/>
          </p:cNvSpPr>
          <p:nvPr>
            <p:ph type="title"/>
          </p:nvPr>
        </p:nvSpPr>
        <p:spPr>
          <a:xfrm>
            <a:off x="507406" y="2571750"/>
            <a:ext cx="5355511" cy="116205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lt1"/>
              </a:buClr>
              <a:buSzPts val="2600"/>
              <a:buFont typeface="Century Gothic"/>
              <a:buNone/>
              <a:defRPr sz="26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81" name="Google Shape;181;p18"/>
          <p:cNvSpPr txBox="1">
            <a:spLocks noGrp="1"/>
          </p:cNvSpPr>
          <p:nvPr>
            <p:ph type="body" idx="1"/>
          </p:nvPr>
        </p:nvSpPr>
        <p:spPr>
          <a:xfrm>
            <a:off x="508125" y="3733801"/>
            <a:ext cx="5353739" cy="23923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600"/>
              </a:spcBef>
              <a:spcAft>
                <a:spcPts val="0"/>
              </a:spcAft>
              <a:buClr>
                <a:srgbClr val="9EE745"/>
              </a:buClr>
              <a:buSzPts val="900"/>
              <a:buFont typeface="Noto Sans Symbols"/>
              <a:buNone/>
              <a:defRPr sz="1200" b="0" i="0" u="none" strike="noStrike" cap="none">
                <a:solidFill>
                  <a:srgbClr val="FEFDFA"/>
                </a:solidFill>
                <a:latin typeface="Century Gothic"/>
                <a:ea typeface="Century Gothic"/>
                <a:cs typeface="Century Gothic"/>
                <a:sym typeface="Century Gothic"/>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FEFDFA"/>
                </a:solidFill>
                <a:latin typeface="Century Gothic"/>
                <a:ea typeface="Century Gothic"/>
                <a:cs typeface="Century Gothic"/>
                <a:sym typeface="Century Gothic"/>
              </a:defRPr>
            </a:lvl3pPr>
            <a:lvl4pPr marL="1828800" marR="0" lvl="3" indent="-228600" algn="l" rtl="0">
              <a:spcBef>
                <a:spcPts val="60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5pPr>
            <a:lvl6pPr marL="2743200" marR="0" lvl="5"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7pPr>
            <a:lvl8pPr marL="3657600" marR="0" lvl="7"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182" name="Google Shape;182;p18"/>
          <p:cNvSpPr txBox="1">
            <a:spLocks noGrp="1"/>
          </p:cNvSpPr>
          <p:nvPr>
            <p:ph type="dt" idx="10"/>
          </p:nvPr>
        </p:nvSpPr>
        <p:spPr>
          <a:xfrm>
            <a:off x="4064000" y="6235608"/>
            <a:ext cx="1797864"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3" name="Google Shape;183;p18"/>
          <p:cNvSpPr txBox="1">
            <a:spLocks noGrp="1"/>
          </p:cNvSpPr>
          <p:nvPr>
            <p:ph type="ftr" idx="11"/>
          </p:nvPr>
        </p:nvSpPr>
        <p:spPr>
          <a:xfrm>
            <a:off x="508128" y="6235608"/>
            <a:ext cx="3454273"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4" name="Google Shape;184;p18"/>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
        <p:nvSpPr>
          <p:cNvPr id="185" name="Google Shape;185;p18"/>
          <p:cNvSpPr txBox="1"/>
          <p:nvPr/>
        </p:nvSpPr>
        <p:spPr>
          <a:xfrm>
            <a:off x="566522" y="174813"/>
            <a:ext cx="55107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9EE745"/>
                </a:solidFill>
                <a:latin typeface="Century Gothic"/>
                <a:ea typeface="Century Gothic"/>
                <a:cs typeface="Century Gothic"/>
                <a:sym typeface="Century Gothic"/>
              </a:rPr>
              <a:t>+</a:t>
            </a:r>
            <a:endParaRPr sz="1400"/>
          </a:p>
        </p:txBody>
      </p:sp>
      <p:sp>
        <p:nvSpPr>
          <p:cNvPr id="186" name="Google Shape;186;p18"/>
          <p:cNvSpPr/>
          <p:nvPr/>
        </p:nvSpPr>
        <p:spPr>
          <a:xfrm>
            <a:off x="9069917" y="228600"/>
            <a:ext cx="27432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87" name="Google Shape;187;p18"/>
          <p:cNvSpPr/>
          <p:nvPr/>
        </p:nvSpPr>
        <p:spPr>
          <a:xfrm>
            <a:off x="6165851" y="4534726"/>
            <a:ext cx="27432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88" name="Google Shape;188;p18"/>
          <p:cNvSpPr>
            <a:spLocks noGrp="1"/>
          </p:cNvSpPr>
          <p:nvPr>
            <p:ph type="pic" idx="2"/>
          </p:nvPr>
        </p:nvSpPr>
        <p:spPr>
          <a:xfrm>
            <a:off x="6165851" y="228600"/>
            <a:ext cx="2743200" cy="2039112"/>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R="0" lvl="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R="0" lvl="7"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r>
              <a:rPr lang="en-US"/>
              <a:t>Click icon to add picture</a:t>
            </a:r>
            <a:endParaRPr/>
          </a:p>
        </p:txBody>
      </p:sp>
      <p:sp>
        <p:nvSpPr>
          <p:cNvPr id="189" name="Google Shape;189;p18"/>
          <p:cNvSpPr>
            <a:spLocks noGrp="1"/>
          </p:cNvSpPr>
          <p:nvPr>
            <p:ph type="pic" idx="3"/>
          </p:nvPr>
        </p:nvSpPr>
        <p:spPr>
          <a:xfrm>
            <a:off x="6165851" y="2381663"/>
            <a:ext cx="2743200" cy="2039112"/>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R="0" lvl="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R="0" lvl="7"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r>
              <a:rPr lang="en-US"/>
              <a:t>Click icon to add picture</a:t>
            </a:r>
            <a:endParaRPr/>
          </a:p>
        </p:txBody>
      </p:sp>
      <p:sp>
        <p:nvSpPr>
          <p:cNvPr id="190" name="Google Shape;190;p18"/>
          <p:cNvSpPr>
            <a:spLocks noGrp="1"/>
          </p:cNvSpPr>
          <p:nvPr>
            <p:ph type="pic" idx="4"/>
          </p:nvPr>
        </p:nvSpPr>
        <p:spPr>
          <a:xfrm>
            <a:off x="9070848" y="2381662"/>
            <a:ext cx="2743200" cy="4187952"/>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R="0" lvl="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R="0" lvl="7"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r>
              <a:rPr lang="en-US"/>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Pictures with Caption, Alt.">
  <p:cSld name="3 Pictures with Caption, Alt.">
    <p:spTree>
      <p:nvGrpSpPr>
        <p:cNvPr id="1" name="Shape 191"/>
        <p:cNvGrpSpPr/>
        <p:nvPr/>
      </p:nvGrpSpPr>
      <p:grpSpPr>
        <a:xfrm>
          <a:off x="0" y="0"/>
          <a:ext cx="0" cy="0"/>
          <a:chOff x="0" y="0"/>
          <a:chExt cx="0" cy="0"/>
        </a:xfrm>
      </p:grpSpPr>
      <p:sp>
        <p:nvSpPr>
          <p:cNvPr id="192" name="Google Shape;192;p19"/>
          <p:cNvSpPr/>
          <p:nvPr/>
        </p:nvSpPr>
        <p:spPr>
          <a:xfrm>
            <a:off x="10889129" y="282574"/>
            <a:ext cx="9144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93" name="Google Shape;193;p19"/>
          <p:cNvSpPr txBox="1">
            <a:spLocks noGrp="1"/>
          </p:cNvSpPr>
          <p:nvPr>
            <p:ph type="title"/>
          </p:nvPr>
        </p:nvSpPr>
        <p:spPr>
          <a:xfrm>
            <a:off x="6604000" y="3124200"/>
            <a:ext cx="4145280" cy="871538"/>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accent1"/>
              </a:buClr>
              <a:buSzPts val="2600"/>
              <a:buFont typeface="Century Gothic"/>
              <a:buNone/>
              <a:defRPr sz="2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94" name="Google Shape;194;p19"/>
          <p:cNvSpPr>
            <a:spLocks noGrp="1"/>
          </p:cNvSpPr>
          <p:nvPr>
            <p:ph type="pic" idx="2"/>
          </p:nvPr>
        </p:nvSpPr>
        <p:spPr>
          <a:xfrm>
            <a:off x="370541" y="2365248"/>
            <a:ext cx="5653492" cy="4187952"/>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2400"/>
              <a:buFont typeface="Noto Sans Symbols"/>
              <a:buNone/>
              <a:defRPr sz="32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2100"/>
              <a:buFont typeface="Noto Sans Symbols"/>
              <a:buNone/>
              <a:defRPr sz="2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800"/>
              <a:buFont typeface="Noto Sans Symbols"/>
              <a:buNone/>
              <a:defRPr sz="24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5pPr>
            <a:lvl6pPr marR="0" lvl="5" algn="l" rtl="0">
              <a:spcBef>
                <a:spcPts val="400"/>
              </a:spcBef>
              <a:spcAft>
                <a:spcPts val="0"/>
              </a:spcAft>
              <a:buClr>
                <a:srgbClr val="9EE745"/>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6pPr>
            <a:lvl7pPr marR="0" lvl="6" algn="l" rtl="0">
              <a:spcBef>
                <a:spcPts val="4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7pPr>
            <a:lvl8pPr marR="0" lvl="7" algn="l" rtl="0">
              <a:spcBef>
                <a:spcPts val="400"/>
              </a:spcBef>
              <a:spcAft>
                <a:spcPts val="0"/>
              </a:spcAft>
              <a:buClr>
                <a:srgbClr val="9EE745"/>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8pPr>
            <a:lvl9pPr marR="0" lvl="8" algn="l" rtl="0">
              <a:spcBef>
                <a:spcPts val="4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9pPr>
          </a:lstStyle>
          <a:p>
            <a:r>
              <a:rPr lang="en-US"/>
              <a:t>Click icon to add picture</a:t>
            </a:r>
            <a:endParaRPr/>
          </a:p>
        </p:txBody>
      </p:sp>
      <p:sp>
        <p:nvSpPr>
          <p:cNvPr id="195" name="Google Shape;195;p19"/>
          <p:cNvSpPr txBox="1">
            <a:spLocks noGrp="1"/>
          </p:cNvSpPr>
          <p:nvPr>
            <p:ph type="body" idx="1"/>
          </p:nvPr>
        </p:nvSpPr>
        <p:spPr>
          <a:xfrm>
            <a:off x="6604000" y="3995737"/>
            <a:ext cx="4145280" cy="2147888"/>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00"/>
              </a:spcBef>
              <a:spcAft>
                <a:spcPts val="0"/>
              </a:spcAft>
              <a:buClr>
                <a:schemeClr val="accent1"/>
              </a:buClr>
              <a:buSzPts val="1050"/>
              <a:buFont typeface="Noto Sans Symbols"/>
              <a:buNone/>
              <a:defRPr sz="1400" b="0" i="0" u="none" strike="noStrike" cap="none">
                <a:solidFill>
                  <a:srgbClr val="FEFDFA"/>
                </a:solidFill>
                <a:latin typeface="Century Gothic"/>
                <a:ea typeface="Century Gothic"/>
                <a:cs typeface="Century Gothic"/>
                <a:sym typeface="Century Gothic"/>
              </a:defRPr>
            </a:lvl1pPr>
            <a:lvl2pPr marL="914400" marR="0" lvl="1" indent="-228600" algn="l" rtl="0">
              <a:spcBef>
                <a:spcPts val="600"/>
              </a:spcBef>
              <a:spcAft>
                <a:spcPts val="0"/>
              </a:spcAft>
              <a:buClr>
                <a:srgbClr val="9EE745"/>
              </a:buClr>
              <a:buSzPts val="900"/>
              <a:buFont typeface="Noto Sans Symbols"/>
              <a:buNone/>
              <a:defRPr sz="1200" b="0" i="0" u="none" strike="noStrike" cap="none">
                <a:solidFill>
                  <a:srgbClr val="FEFDFA"/>
                </a:solidFill>
                <a:latin typeface="Century Gothic"/>
                <a:ea typeface="Century Gothic"/>
                <a:cs typeface="Century Gothic"/>
                <a:sym typeface="Century Gothic"/>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FEFDFA"/>
                </a:solidFill>
                <a:latin typeface="Century Gothic"/>
                <a:ea typeface="Century Gothic"/>
                <a:cs typeface="Century Gothic"/>
                <a:sym typeface="Century Gothic"/>
              </a:defRPr>
            </a:lvl3pPr>
            <a:lvl4pPr marL="1828800" marR="0" lvl="3" indent="-228600" algn="l" rtl="0">
              <a:spcBef>
                <a:spcPts val="60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5pPr>
            <a:lvl6pPr marL="2743200" marR="0" lvl="5"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7pPr>
            <a:lvl8pPr marL="3657600" marR="0" lvl="7"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196" name="Google Shape;196;p19"/>
          <p:cNvSpPr txBox="1">
            <a:spLocks noGrp="1"/>
          </p:cNvSpPr>
          <p:nvPr>
            <p:ph type="dt" idx="10"/>
          </p:nvPr>
        </p:nvSpPr>
        <p:spPr>
          <a:xfrm>
            <a:off x="9855200" y="6423586"/>
            <a:ext cx="2049929"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7" name="Google Shape;197;p19"/>
          <p:cNvSpPr txBox="1">
            <a:spLocks noGrp="1"/>
          </p:cNvSpPr>
          <p:nvPr>
            <p:ph type="ftr" idx="11"/>
          </p:nvPr>
        </p:nvSpPr>
        <p:spPr>
          <a:xfrm>
            <a:off x="5588000" y="6423586"/>
            <a:ext cx="4006851"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8" name="Google Shape;198;p19"/>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
        <p:nvSpPr>
          <p:cNvPr id="199" name="Google Shape;199;p19"/>
          <p:cNvSpPr txBox="1"/>
          <p:nvPr/>
        </p:nvSpPr>
        <p:spPr>
          <a:xfrm>
            <a:off x="6333815" y="3370730"/>
            <a:ext cx="294091"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9EE745"/>
                </a:solidFill>
                <a:latin typeface="Century Gothic"/>
                <a:ea typeface="Century Gothic"/>
                <a:cs typeface="Century Gothic"/>
                <a:sym typeface="Century Gothic"/>
              </a:rPr>
              <a:t>+ </a:t>
            </a:r>
            <a:endParaRPr sz="1400"/>
          </a:p>
        </p:txBody>
      </p:sp>
      <p:sp>
        <p:nvSpPr>
          <p:cNvPr id="200" name="Google Shape;200;p19"/>
          <p:cNvSpPr>
            <a:spLocks noGrp="1"/>
          </p:cNvSpPr>
          <p:nvPr>
            <p:ph type="pic" idx="3"/>
          </p:nvPr>
        </p:nvSpPr>
        <p:spPr>
          <a:xfrm>
            <a:off x="370540" y="228600"/>
            <a:ext cx="2743200" cy="2039112"/>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R="0" lvl="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R="0" lvl="7"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r>
              <a:rPr lang="en-US"/>
              <a:t>Click icon to add picture</a:t>
            </a:r>
            <a:endParaRPr/>
          </a:p>
        </p:txBody>
      </p:sp>
      <p:sp>
        <p:nvSpPr>
          <p:cNvPr id="201" name="Google Shape;201;p19"/>
          <p:cNvSpPr>
            <a:spLocks noGrp="1"/>
          </p:cNvSpPr>
          <p:nvPr>
            <p:ph type="pic" idx="4"/>
          </p:nvPr>
        </p:nvSpPr>
        <p:spPr>
          <a:xfrm>
            <a:off x="3280833" y="228600"/>
            <a:ext cx="2743200" cy="2039112"/>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R="0" lvl="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R="0" lvl="7"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r>
              <a:rPr lang="en-US"/>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202"/>
        <p:cNvGrpSpPr/>
        <p:nvPr/>
      </p:nvGrpSpPr>
      <p:grpSpPr>
        <a:xfrm>
          <a:off x="0" y="0"/>
          <a:ext cx="0" cy="0"/>
          <a:chOff x="0" y="0"/>
          <a:chExt cx="0" cy="0"/>
        </a:xfrm>
      </p:grpSpPr>
      <p:sp>
        <p:nvSpPr>
          <p:cNvPr id="203" name="Google Shape;203;p20"/>
          <p:cNvSpPr/>
          <p:nvPr/>
        </p:nvSpPr>
        <p:spPr>
          <a:xfrm>
            <a:off x="10889129" y="282574"/>
            <a:ext cx="9144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4" name="Google Shape;204;p20"/>
          <p:cNvSpPr txBox="1"/>
          <p:nvPr/>
        </p:nvSpPr>
        <p:spPr>
          <a:xfrm>
            <a:off x="297581" y="228600"/>
            <a:ext cx="34787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9EE745"/>
                </a:solidFill>
                <a:latin typeface="Century Gothic"/>
                <a:ea typeface="Century Gothic"/>
                <a:cs typeface="Century Gothic"/>
                <a:sym typeface="Century Gothic"/>
              </a:rPr>
              <a:t>+</a:t>
            </a:r>
            <a:endParaRPr sz="1400"/>
          </a:p>
        </p:txBody>
      </p:sp>
      <p:sp>
        <p:nvSpPr>
          <p:cNvPr id="205" name="Google Shape;205;p20"/>
          <p:cNvSpPr txBox="1">
            <a:spLocks noGrp="1"/>
          </p:cNvSpPr>
          <p:nvPr>
            <p:ph type="title"/>
          </p:nvPr>
        </p:nvSpPr>
        <p:spPr>
          <a:xfrm>
            <a:off x="664633" y="484094"/>
            <a:ext cx="10075084" cy="1116106"/>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206" name="Google Shape;206;p20"/>
          <p:cNvSpPr txBox="1">
            <a:spLocks noGrp="1"/>
          </p:cNvSpPr>
          <p:nvPr>
            <p:ph type="body" idx="1"/>
          </p:nvPr>
        </p:nvSpPr>
        <p:spPr>
          <a:xfrm rot="5400000">
            <a:off x="3629693" y="-983860"/>
            <a:ext cx="4144963" cy="10075084"/>
          </a:xfrm>
          <a:prstGeom prst="rect">
            <a:avLst/>
          </a:prstGeom>
          <a:noFill/>
          <a:ln>
            <a:noFill/>
          </a:ln>
        </p:spPr>
        <p:txBody>
          <a:bodyPr spcFirstLastPara="1" wrap="square" lIns="91425" tIns="91425" rIns="91425" bIns="91425" anchor="t" anchorCtr="0">
            <a:noAutofit/>
          </a:bodyPr>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207" name="Google Shape;207;p20"/>
          <p:cNvSpPr txBox="1">
            <a:spLocks noGrp="1"/>
          </p:cNvSpPr>
          <p:nvPr>
            <p:ph type="dt" idx="10"/>
          </p:nvPr>
        </p:nvSpPr>
        <p:spPr>
          <a:xfrm>
            <a:off x="9060329" y="6423586"/>
            <a:ext cx="28448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8" name="Google Shape;208;p20"/>
          <p:cNvSpPr txBox="1">
            <a:spLocks noGrp="1"/>
          </p:cNvSpPr>
          <p:nvPr>
            <p:ph type="ftr" idx="11"/>
          </p:nvPr>
        </p:nvSpPr>
        <p:spPr>
          <a:xfrm>
            <a:off x="268941" y="6423586"/>
            <a:ext cx="8163859"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9" name="Google Shape;209;p20"/>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210"/>
        <p:cNvGrpSpPr/>
        <p:nvPr/>
      </p:nvGrpSpPr>
      <p:grpSpPr>
        <a:xfrm>
          <a:off x="0" y="0"/>
          <a:ext cx="0" cy="0"/>
          <a:chOff x="0" y="0"/>
          <a:chExt cx="0" cy="0"/>
        </a:xfrm>
      </p:grpSpPr>
      <p:sp>
        <p:nvSpPr>
          <p:cNvPr id="211" name="Google Shape;211;p21"/>
          <p:cNvSpPr/>
          <p:nvPr/>
        </p:nvSpPr>
        <p:spPr>
          <a:xfrm>
            <a:off x="10889129" y="282574"/>
            <a:ext cx="914400" cy="30221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2" name="Google Shape;212;p21"/>
          <p:cNvSpPr txBox="1">
            <a:spLocks noGrp="1"/>
          </p:cNvSpPr>
          <p:nvPr>
            <p:ph type="title"/>
          </p:nvPr>
        </p:nvSpPr>
        <p:spPr>
          <a:xfrm rot="5400000">
            <a:off x="8529530" y="3086241"/>
            <a:ext cx="5171422" cy="908424"/>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213" name="Google Shape;213;p21"/>
          <p:cNvSpPr txBox="1">
            <a:spLocks noGrp="1"/>
          </p:cNvSpPr>
          <p:nvPr>
            <p:ph type="body" idx="1"/>
          </p:nvPr>
        </p:nvSpPr>
        <p:spPr>
          <a:xfrm rot="5400000">
            <a:off x="2589166" y="-1020809"/>
            <a:ext cx="5184869" cy="9144000"/>
          </a:xfrm>
          <a:prstGeom prst="rect">
            <a:avLst/>
          </a:prstGeom>
          <a:noFill/>
          <a:ln>
            <a:noFill/>
          </a:ln>
        </p:spPr>
        <p:txBody>
          <a:bodyPr spcFirstLastPara="1" wrap="square" lIns="91425" tIns="91425" rIns="91425" bIns="91425" anchor="t" anchorCtr="0">
            <a:noAutofit/>
          </a:bodyPr>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214" name="Google Shape;214;p21"/>
          <p:cNvSpPr txBox="1">
            <a:spLocks noGrp="1"/>
          </p:cNvSpPr>
          <p:nvPr>
            <p:ph type="dt" idx="10"/>
          </p:nvPr>
        </p:nvSpPr>
        <p:spPr>
          <a:xfrm>
            <a:off x="9060329" y="6423586"/>
            <a:ext cx="28448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15" name="Google Shape;215;p21"/>
          <p:cNvSpPr txBox="1">
            <a:spLocks noGrp="1"/>
          </p:cNvSpPr>
          <p:nvPr>
            <p:ph type="ftr" idx="11"/>
          </p:nvPr>
        </p:nvSpPr>
        <p:spPr>
          <a:xfrm>
            <a:off x="268941" y="6423586"/>
            <a:ext cx="8163859"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16" name="Google Shape;216;p21"/>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
        <p:nvSpPr>
          <p:cNvPr id="217" name="Google Shape;217;p21"/>
          <p:cNvSpPr txBox="1"/>
          <p:nvPr/>
        </p:nvSpPr>
        <p:spPr>
          <a:xfrm rot="-5400000">
            <a:off x="11500967" y="469335"/>
            <a:ext cx="260909" cy="73866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9EE745"/>
                </a:solidFill>
                <a:latin typeface="Century Gothic"/>
                <a:ea typeface="Century Gothic"/>
                <a:cs typeface="Century Gothic"/>
                <a:sym typeface="Century Gothic"/>
              </a:rPr>
              <a:t>+</a:t>
            </a:r>
            <a:endParaRPr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Alt.">
  <p:cSld name="Title and Content, Alt.">
    <p:spTree>
      <p:nvGrpSpPr>
        <p:cNvPr id="1" name="Shape 47"/>
        <p:cNvGrpSpPr/>
        <p:nvPr/>
      </p:nvGrpSpPr>
      <p:grpSpPr>
        <a:xfrm>
          <a:off x="0" y="0"/>
          <a:ext cx="0" cy="0"/>
          <a:chOff x="0" y="0"/>
          <a:chExt cx="0" cy="0"/>
        </a:xfrm>
      </p:grpSpPr>
      <p:sp>
        <p:nvSpPr>
          <p:cNvPr id="48" name="Google Shape;48;p4"/>
          <p:cNvSpPr/>
          <p:nvPr/>
        </p:nvSpPr>
        <p:spPr>
          <a:xfrm>
            <a:off x="10889129" y="282574"/>
            <a:ext cx="9144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9" name="Google Shape;49;p4"/>
          <p:cNvSpPr txBox="1">
            <a:spLocks noGrp="1"/>
          </p:cNvSpPr>
          <p:nvPr>
            <p:ph type="title"/>
          </p:nvPr>
        </p:nvSpPr>
        <p:spPr>
          <a:xfrm>
            <a:off x="664633" y="134471"/>
            <a:ext cx="10075084" cy="995082"/>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50" name="Google Shape;50;p4"/>
          <p:cNvSpPr txBox="1">
            <a:spLocks noGrp="1"/>
          </p:cNvSpPr>
          <p:nvPr>
            <p:ph type="body" idx="1"/>
          </p:nvPr>
        </p:nvSpPr>
        <p:spPr>
          <a:xfrm>
            <a:off x="664633" y="1981201"/>
            <a:ext cx="10075084" cy="4144963"/>
          </a:xfrm>
          <a:prstGeom prst="rect">
            <a:avLst/>
          </a:prstGeom>
          <a:noFill/>
          <a:ln>
            <a:noFill/>
          </a:ln>
        </p:spPr>
        <p:txBody>
          <a:bodyPr spcFirstLastPara="1" wrap="square" lIns="91425" tIns="91425" rIns="91425" bIns="91425" anchor="t" anchorCtr="0">
            <a:noAutofit/>
          </a:bodyPr>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51" name="Google Shape;51;p4"/>
          <p:cNvSpPr txBox="1">
            <a:spLocks noGrp="1"/>
          </p:cNvSpPr>
          <p:nvPr>
            <p:ph type="dt" idx="10"/>
          </p:nvPr>
        </p:nvSpPr>
        <p:spPr>
          <a:xfrm>
            <a:off x="9060329" y="6423586"/>
            <a:ext cx="28448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 name="Google Shape;52;p4"/>
          <p:cNvSpPr txBox="1">
            <a:spLocks noGrp="1"/>
          </p:cNvSpPr>
          <p:nvPr>
            <p:ph type="ftr" idx="11"/>
          </p:nvPr>
        </p:nvSpPr>
        <p:spPr>
          <a:xfrm>
            <a:off x="268941" y="6423586"/>
            <a:ext cx="8163859"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3" name="Google Shape;53;p4"/>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
        <p:nvSpPr>
          <p:cNvPr id="54" name="Google Shape;54;p4"/>
          <p:cNvSpPr txBox="1"/>
          <p:nvPr/>
        </p:nvSpPr>
        <p:spPr>
          <a:xfrm>
            <a:off x="297581" y="228600"/>
            <a:ext cx="34787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9EE745"/>
                </a:solidFill>
                <a:latin typeface="Century Gothic"/>
                <a:ea typeface="Century Gothic"/>
                <a:cs typeface="Century Gothic"/>
                <a:sym typeface="Century Gothic"/>
              </a:rPr>
              <a:t>+</a:t>
            </a:r>
            <a:endParaRPr sz="1400"/>
          </a:p>
        </p:txBody>
      </p:sp>
      <p:sp>
        <p:nvSpPr>
          <p:cNvPr id="55" name="Google Shape;55;p4"/>
          <p:cNvSpPr txBox="1">
            <a:spLocks noGrp="1"/>
          </p:cNvSpPr>
          <p:nvPr>
            <p:ph type="body" idx="2"/>
          </p:nvPr>
        </p:nvSpPr>
        <p:spPr>
          <a:xfrm>
            <a:off x="664691" y="1129553"/>
            <a:ext cx="10078613" cy="7747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000"/>
              </a:spcBef>
              <a:spcAft>
                <a:spcPts val="0"/>
              </a:spcAft>
              <a:buClr>
                <a:schemeClr val="accent1"/>
              </a:buClr>
              <a:buSzPts val="1800"/>
              <a:buFont typeface="Noto Sans Symbols"/>
              <a:buNone/>
              <a:defRPr sz="2400" b="0" i="0" u="none" strike="noStrike" cap="none">
                <a:solidFill>
                  <a:schemeClr val="accent3"/>
                </a:solidFill>
                <a:latin typeface="Century Gothic"/>
                <a:ea typeface="Century Gothic"/>
                <a:cs typeface="Century Gothic"/>
                <a:sym typeface="Century Gothic"/>
              </a:defRPr>
            </a:lvl1pPr>
            <a:lvl2pPr marL="914400" marR="0" lvl="1" indent="-228600" algn="l" rtl="0">
              <a:spcBef>
                <a:spcPts val="600"/>
              </a:spcBef>
              <a:spcAft>
                <a:spcPts val="0"/>
              </a:spcAft>
              <a:buClr>
                <a:srgbClr val="9EE745"/>
              </a:buClr>
              <a:buSzPts val="900"/>
              <a:buFont typeface="Noto Sans Symbols"/>
              <a:buNone/>
              <a:defRPr sz="1200" b="0" i="0" u="none" strike="noStrike" cap="none">
                <a:solidFill>
                  <a:srgbClr val="FEFDFA"/>
                </a:solidFill>
                <a:latin typeface="Century Gothic"/>
                <a:ea typeface="Century Gothic"/>
                <a:cs typeface="Century Gothic"/>
                <a:sym typeface="Century Gothic"/>
              </a:defRPr>
            </a:lvl2pPr>
            <a:lvl3pPr marL="1371600" marR="0" lvl="2" indent="-228600" algn="l" rtl="0">
              <a:spcBef>
                <a:spcPts val="600"/>
              </a:spcBef>
              <a:spcAft>
                <a:spcPts val="0"/>
              </a:spcAft>
              <a:buClr>
                <a:schemeClr val="accent1"/>
              </a:buClr>
              <a:buSzPts val="750"/>
              <a:buFont typeface="Noto Sans Symbols"/>
              <a:buNone/>
              <a:defRPr sz="1000" b="0" i="0" u="none" strike="noStrike" cap="none">
                <a:solidFill>
                  <a:srgbClr val="FEFDFA"/>
                </a:solidFill>
                <a:latin typeface="Century Gothic"/>
                <a:ea typeface="Century Gothic"/>
                <a:cs typeface="Century Gothic"/>
                <a:sym typeface="Century Gothic"/>
              </a:defRPr>
            </a:lvl3pPr>
            <a:lvl4pPr marL="1828800" marR="0" lvl="3" indent="-228600" algn="l" rtl="0">
              <a:spcBef>
                <a:spcPts val="60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4pPr>
            <a:lvl5pPr marL="2286000" marR="0" lvl="4" indent="-228600" algn="l" rtl="0">
              <a:spcBef>
                <a:spcPts val="60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5pPr>
            <a:lvl6pPr marL="2743200" marR="0" lvl="5"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6pPr>
            <a:lvl7pPr marL="3200400" marR="0" lvl="6"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7pPr>
            <a:lvl8pPr marL="3657600" marR="0" lvl="7" indent="-228600" algn="l" rtl="0">
              <a:spcBef>
                <a:spcPts val="180"/>
              </a:spcBef>
              <a:spcAft>
                <a:spcPts val="0"/>
              </a:spcAft>
              <a:buClr>
                <a:srgbClr val="9EE745"/>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8pPr>
            <a:lvl9pPr marL="4114800" marR="0" lvl="8" indent="-228600" algn="l" rtl="0">
              <a:spcBef>
                <a:spcPts val="180"/>
              </a:spcBef>
              <a:spcAft>
                <a:spcPts val="0"/>
              </a:spcAft>
              <a:buClr>
                <a:schemeClr val="accent1"/>
              </a:buClr>
              <a:buSzPts val="675"/>
              <a:buFont typeface="Noto Sans Symbols"/>
              <a:buNone/>
              <a:defRPr sz="9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218"/>
        <p:cNvGrpSpPr/>
        <p:nvPr/>
      </p:nvGrpSpPr>
      <p:grpSpPr>
        <a:xfrm>
          <a:off x="0" y="0"/>
          <a:ext cx="0" cy="0"/>
          <a:chOff x="0" y="0"/>
          <a:chExt cx="0" cy="0"/>
        </a:xfrm>
      </p:grpSpPr>
      <p:sp>
        <p:nvSpPr>
          <p:cNvPr id="219" name="Google Shape;219;p22"/>
          <p:cNvSpPr txBox="1">
            <a:spLocks noGrp="1"/>
          </p:cNvSpPr>
          <p:nvPr>
            <p:ph type="body" idx="1"/>
          </p:nvPr>
        </p:nvSpPr>
        <p:spPr>
          <a:xfrm>
            <a:off x="609600" y="274639"/>
            <a:ext cx="10972800" cy="5851525"/>
          </a:xfrm>
          <a:prstGeom prst="rect">
            <a:avLst/>
          </a:prstGeom>
          <a:noFill/>
          <a:ln>
            <a:noFill/>
          </a:ln>
        </p:spPr>
        <p:txBody>
          <a:bodyPr spcFirstLastPara="1" wrap="square" lIns="91425" tIns="91425" rIns="91425" bIns="91425" anchor="t" anchorCtr="0">
            <a:noAutofit/>
          </a:bodyPr>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220" name="Google Shape;220;p22"/>
          <p:cNvSpPr txBox="1">
            <a:spLocks noGrp="1"/>
          </p:cNvSpPr>
          <p:nvPr>
            <p:ph type="dt" idx="10"/>
          </p:nvPr>
        </p:nvSpPr>
        <p:spPr>
          <a:xfrm>
            <a:off x="9060329" y="6423586"/>
            <a:ext cx="28448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1" name="Google Shape;221;p22"/>
          <p:cNvSpPr txBox="1">
            <a:spLocks noGrp="1"/>
          </p:cNvSpPr>
          <p:nvPr>
            <p:ph type="ftr" idx="11"/>
          </p:nvPr>
        </p:nvSpPr>
        <p:spPr>
          <a:xfrm>
            <a:off x="268941" y="6423586"/>
            <a:ext cx="8163859"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2" name="Google Shape;222;p22"/>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3428078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C50F-46B4-7947-941B-353C9DD834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34C4B3-BB5C-FE40-89F1-FD4E62B5A2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9A11A-9624-874E-BB51-89CB8CC37908}"/>
              </a:ext>
            </a:extLst>
          </p:cNvPr>
          <p:cNvSpPr>
            <a:spLocks noGrp="1"/>
          </p:cNvSpPr>
          <p:nvPr>
            <p:ph type="dt" sz="half" idx="10"/>
          </p:nvPr>
        </p:nvSpPr>
        <p:spPr/>
        <p:txBody>
          <a:bodyPr/>
          <a:lstStyle/>
          <a:p>
            <a:fld id="{6A30179D-270F-8E4C-9CA2-EBE2A2AEEAFD}" type="datetimeFigureOut">
              <a:rPr lang="en-US" smtClean="0"/>
              <a:t>7/9/2021</a:t>
            </a:fld>
            <a:endParaRPr lang="en-US"/>
          </a:p>
        </p:txBody>
      </p:sp>
      <p:sp>
        <p:nvSpPr>
          <p:cNvPr id="5" name="Footer Placeholder 4">
            <a:extLst>
              <a:ext uri="{FF2B5EF4-FFF2-40B4-BE49-F238E27FC236}">
                <a16:creationId xmlns:a16="http://schemas.microsoft.com/office/drawing/2014/main" id="{B22310CA-3A37-4943-A854-E992C4514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515CC-43C7-A842-92D9-E7E429C9511B}"/>
              </a:ext>
            </a:extLst>
          </p:cNvPr>
          <p:cNvSpPr>
            <a:spLocks noGrp="1"/>
          </p:cNvSpPr>
          <p:nvPr>
            <p:ph type="sldNum" sz="quarter" idx="12"/>
          </p:nvPr>
        </p:nvSpPr>
        <p:spPr/>
        <p:txBody>
          <a:bodyPr/>
          <a:lstStyle/>
          <a:p>
            <a:fld id="{02823605-E287-274A-A4C1-0F9701CA74B0}" type="slidenum">
              <a:rPr lang="en-US" smtClean="0"/>
              <a:t>‹#›</a:t>
            </a:fld>
            <a:endParaRPr lang="en-US"/>
          </a:p>
        </p:txBody>
      </p:sp>
    </p:spTree>
    <p:extLst>
      <p:ext uri="{BB962C8B-B14F-4D97-AF65-F5344CB8AC3E}">
        <p14:creationId xmlns:p14="http://schemas.microsoft.com/office/powerpoint/2010/main" val="88996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with 2 Pictures">
  <p:cSld name="Title Slide with 2 Pictures">
    <p:spTree>
      <p:nvGrpSpPr>
        <p:cNvPr id="1" name="Shape 56"/>
        <p:cNvGrpSpPr/>
        <p:nvPr/>
      </p:nvGrpSpPr>
      <p:grpSpPr>
        <a:xfrm>
          <a:off x="0" y="0"/>
          <a:ext cx="0" cy="0"/>
          <a:chOff x="0" y="0"/>
          <a:chExt cx="0" cy="0"/>
        </a:xfrm>
      </p:grpSpPr>
      <p:sp>
        <p:nvSpPr>
          <p:cNvPr id="57" name="Google Shape;57;p5"/>
          <p:cNvSpPr txBox="1">
            <a:spLocks noGrp="1"/>
          </p:cNvSpPr>
          <p:nvPr>
            <p:ph type="ctrTitle"/>
          </p:nvPr>
        </p:nvSpPr>
        <p:spPr>
          <a:xfrm>
            <a:off x="6400800" y="4624668"/>
            <a:ext cx="5384800" cy="93345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accent1"/>
              </a:buClr>
              <a:buSzPts val="2800"/>
              <a:buFont typeface="Century Gothic"/>
              <a:buNone/>
              <a:defRPr sz="28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58" name="Google Shape;58;p5"/>
          <p:cNvSpPr txBox="1">
            <a:spLocks noGrp="1"/>
          </p:cNvSpPr>
          <p:nvPr>
            <p:ph type="subTitle" idx="1"/>
          </p:nvPr>
        </p:nvSpPr>
        <p:spPr>
          <a:xfrm>
            <a:off x="6400800" y="5562600"/>
            <a:ext cx="5384800" cy="748553"/>
          </a:xfrm>
          <a:prstGeom prst="rect">
            <a:avLst/>
          </a:prstGeom>
          <a:noFill/>
          <a:ln>
            <a:noFill/>
          </a:ln>
        </p:spPr>
        <p:txBody>
          <a:bodyPr spcFirstLastPara="1" wrap="square" lIns="91425" tIns="91425" rIns="91425" bIns="91425" anchor="t" anchorCtr="0">
            <a:noAutofit/>
          </a:bodyPr>
          <a:lstStyle>
            <a:lvl1pPr marR="0" lvl="0" algn="l" rtl="0">
              <a:spcBef>
                <a:spcPts val="300"/>
              </a:spcBef>
              <a:spcAft>
                <a:spcPts val="0"/>
              </a:spcAft>
              <a:buClr>
                <a:schemeClr val="accent1"/>
              </a:buClr>
              <a:buSzPts val="1050"/>
              <a:buFont typeface="Noto Sans Symbols"/>
              <a:buNone/>
              <a:defRPr sz="1400" b="0" i="0" u="none" strike="noStrike" cap="none">
                <a:solidFill>
                  <a:srgbClr val="FEFEFB"/>
                </a:solidFill>
                <a:latin typeface="Century Gothic"/>
                <a:ea typeface="Century Gothic"/>
                <a:cs typeface="Century Gothic"/>
                <a:sym typeface="Century Gothic"/>
              </a:defRPr>
            </a:lvl1pPr>
            <a:lvl2pPr marR="0" lvl="1" algn="ctr" rtl="0">
              <a:spcBef>
                <a:spcPts val="600"/>
              </a:spcBef>
              <a:spcAft>
                <a:spcPts val="0"/>
              </a:spcAft>
              <a:buClr>
                <a:srgbClr val="9EE745"/>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2pPr>
            <a:lvl3pPr marR="0" lvl="2" algn="ctr" rtl="0">
              <a:spcBef>
                <a:spcPts val="600"/>
              </a:spcBef>
              <a:spcAft>
                <a:spcPts val="0"/>
              </a:spcAft>
              <a:buClr>
                <a:schemeClr val="accent1"/>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3pPr>
            <a:lvl4pPr marR="0" lvl="3" algn="ctr" rtl="0">
              <a:spcBef>
                <a:spcPts val="600"/>
              </a:spcBef>
              <a:spcAft>
                <a:spcPts val="0"/>
              </a:spcAft>
              <a:buClr>
                <a:srgbClr val="9EE745"/>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4pPr>
            <a:lvl5pPr marR="0" lvl="4" algn="ctr" rtl="0">
              <a:spcBef>
                <a:spcPts val="600"/>
              </a:spcBef>
              <a:spcAft>
                <a:spcPts val="0"/>
              </a:spcAft>
              <a:buClr>
                <a:schemeClr val="accent1"/>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5pPr>
            <a:lvl6pPr marR="0" lvl="5" algn="ctr" rtl="0">
              <a:spcBef>
                <a:spcPts val="360"/>
              </a:spcBef>
              <a:spcAft>
                <a:spcPts val="0"/>
              </a:spcAft>
              <a:buClr>
                <a:srgbClr val="9EE745"/>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6pPr>
            <a:lvl7pPr marR="0" lvl="6" algn="ctr" rtl="0">
              <a:spcBef>
                <a:spcPts val="360"/>
              </a:spcBef>
              <a:spcAft>
                <a:spcPts val="0"/>
              </a:spcAft>
              <a:buClr>
                <a:schemeClr val="accent1"/>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7pPr>
            <a:lvl8pPr marR="0" lvl="7" algn="ctr" rtl="0">
              <a:spcBef>
                <a:spcPts val="360"/>
              </a:spcBef>
              <a:spcAft>
                <a:spcPts val="0"/>
              </a:spcAft>
              <a:buClr>
                <a:srgbClr val="9EE745"/>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8pPr>
            <a:lvl9pPr marR="0" lvl="8" algn="ctr" rtl="0">
              <a:spcBef>
                <a:spcPts val="360"/>
              </a:spcBef>
              <a:spcAft>
                <a:spcPts val="0"/>
              </a:spcAft>
              <a:buClr>
                <a:schemeClr val="accent1"/>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9pPr>
          </a:lstStyle>
          <a:p>
            <a:r>
              <a:rPr lang="en-US"/>
              <a:t>Click to edit Master subtitle style</a:t>
            </a:r>
            <a:endParaRPr/>
          </a:p>
        </p:txBody>
      </p:sp>
      <p:sp>
        <p:nvSpPr>
          <p:cNvPr id="59" name="Google Shape;59;p5"/>
          <p:cNvSpPr txBox="1">
            <a:spLocks noGrp="1"/>
          </p:cNvSpPr>
          <p:nvPr>
            <p:ph type="dt" idx="10"/>
          </p:nvPr>
        </p:nvSpPr>
        <p:spPr>
          <a:xfrm>
            <a:off x="6400801" y="6425641"/>
            <a:ext cx="1643529"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0" name="Google Shape;60;p5"/>
          <p:cNvSpPr txBox="1">
            <a:spLocks noGrp="1"/>
          </p:cNvSpPr>
          <p:nvPr>
            <p:ph type="ftr" idx="11"/>
          </p:nvPr>
        </p:nvSpPr>
        <p:spPr>
          <a:xfrm>
            <a:off x="8414871" y="6425641"/>
            <a:ext cx="3490259"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1" name="Google Shape;61;p5"/>
          <p:cNvSpPr/>
          <p:nvPr/>
        </p:nvSpPr>
        <p:spPr>
          <a:xfrm>
            <a:off x="376767" y="228600"/>
            <a:ext cx="5647267" cy="41879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62" name="Google Shape;62;p5"/>
          <p:cNvSpPr/>
          <p:nvPr/>
        </p:nvSpPr>
        <p:spPr>
          <a:xfrm>
            <a:off x="9069917" y="228600"/>
            <a:ext cx="2743200" cy="20391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63" name="Google Shape;63;p5"/>
          <p:cNvSpPr/>
          <p:nvPr/>
        </p:nvSpPr>
        <p:spPr>
          <a:xfrm>
            <a:off x="6165851" y="2377440"/>
            <a:ext cx="2743200" cy="203911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64" name="Google Shape;64;p5"/>
          <p:cNvSpPr>
            <a:spLocks noGrp="1"/>
          </p:cNvSpPr>
          <p:nvPr>
            <p:ph type="pic" idx="2"/>
          </p:nvPr>
        </p:nvSpPr>
        <p:spPr>
          <a:xfrm>
            <a:off x="6165851" y="228600"/>
            <a:ext cx="2743200" cy="2039112"/>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R="0" lvl="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R="0" lvl="7"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r>
              <a:rPr lang="en-US"/>
              <a:t>Click icon to add picture</a:t>
            </a:r>
            <a:endParaRPr/>
          </a:p>
        </p:txBody>
      </p:sp>
      <p:sp>
        <p:nvSpPr>
          <p:cNvPr id="65" name="Google Shape;65;p5"/>
          <p:cNvSpPr>
            <a:spLocks noGrp="1"/>
          </p:cNvSpPr>
          <p:nvPr>
            <p:ph type="pic" idx="3"/>
          </p:nvPr>
        </p:nvSpPr>
        <p:spPr>
          <a:xfrm>
            <a:off x="9069917" y="2377440"/>
            <a:ext cx="2743200" cy="2039112"/>
          </a:xfrm>
          <a:prstGeom prst="rect">
            <a:avLst/>
          </a:prstGeom>
          <a:noFill/>
          <a:ln>
            <a:noFill/>
          </a:ln>
        </p:spPr>
        <p:txBody>
          <a:bodyPr spcFirstLastPara="1" wrap="square" lIns="91425" tIns="91425" rIns="91425" bIns="91425" anchor="t" anchorCtr="0">
            <a:noAutofit/>
          </a:bodyPr>
          <a:lstStyle>
            <a:lvl1pPr marR="0" lvl="0" algn="l" rtl="0">
              <a:spcBef>
                <a:spcPts val="2000"/>
              </a:spcBef>
              <a:spcAft>
                <a:spcPts val="0"/>
              </a:spcAft>
              <a:buClr>
                <a:schemeClr val="accent1"/>
              </a:buClr>
              <a:buSzPts val="1500"/>
              <a:buFont typeface="Noto Sans Symbols"/>
              <a:buNone/>
              <a:defRPr sz="2000" b="0" i="0" u="none" strike="noStrike" cap="none">
                <a:solidFill>
                  <a:srgbClr val="FEFDFA"/>
                </a:solidFill>
                <a:latin typeface="Century Gothic"/>
                <a:ea typeface="Century Gothic"/>
                <a:cs typeface="Century Gothic"/>
                <a:sym typeface="Century Gothic"/>
              </a:defRPr>
            </a:lvl1pPr>
            <a:lvl2pPr marR="0" lvl="1"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R="0" lvl="3"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R="0" lvl="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R="0" lvl="6"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R="0" lvl="7"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R="0" lvl="8"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r>
              <a:rPr lang="en-US"/>
              <a:t>Click icon to add picture</a:t>
            </a:r>
            <a:endParaRPr/>
          </a:p>
        </p:txBody>
      </p:sp>
      <p:sp>
        <p:nvSpPr>
          <p:cNvPr id="66" name="Google Shape;66;p5"/>
          <p:cNvSpPr txBox="1">
            <a:spLocks noGrp="1"/>
          </p:cNvSpPr>
          <p:nvPr>
            <p:ph type="body" idx="4"/>
          </p:nvPr>
        </p:nvSpPr>
        <p:spPr>
          <a:xfrm>
            <a:off x="1143000" y="1779495"/>
            <a:ext cx="4114800" cy="2040905"/>
          </a:xfrm>
          <a:prstGeom prst="rect">
            <a:avLst/>
          </a:prstGeom>
          <a:noFill/>
          <a:ln>
            <a:noFill/>
          </a:ln>
        </p:spPr>
        <p:txBody>
          <a:bodyPr spcFirstLastPara="1" wrap="square" lIns="91425" tIns="91425" rIns="91425" bIns="91425" anchor="t" anchorCtr="0">
            <a:noAutofit/>
          </a:bodyPr>
          <a:lstStyle>
            <a:lvl1pPr marL="457200" marR="0" lvl="0" indent="-228600" algn="ctr" rtl="0">
              <a:spcBef>
                <a:spcPts val="600"/>
              </a:spcBef>
              <a:spcAft>
                <a:spcPts val="0"/>
              </a:spcAft>
              <a:buClr>
                <a:schemeClr val="accent1"/>
              </a:buClr>
              <a:buSzPts val="3450"/>
              <a:buFont typeface="Noto Sans Symbols"/>
              <a:buNone/>
              <a:defRPr sz="4600" b="0" i="0" u="none" strike="noStrike" cap="none">
                <a:solidFill>
                  <a:schemeClr val="lt1"/>
                </a:solidFill>
                <a:latin typeface="Century Gothic"/>
                <a:ea typeface="Century Gothic"/>
                <a:cs typeface="Century Gothic"/>
                <a:sym typeface="Century Gothic"/>
              </a:defRPr>
            </a:lvl1pPr>
            <a:lvl2pPr marL="914400" marR="0" lvl="1" indent="-285750" algn="l" rtl="0">
              <a:spcBef>
                <a:spcPts val="600"/>
              </a:spcBef>
              <a:spcAft>
                <a:spcPts val="0"/>
              </a:spcAft>
              <a:buClr>
                <a:srgbClr val="9EE745"/>
              </a:buClr>
              <a:buSzPts val="900"/>
              <a:buFont typeface="Noto Sans Symbols"/>
              <a:buChar char="■"/>
              <a:defRPr sz="1200" b="0" i="0" u="none" strike="noStrike" cap="none">
                <a:solidFill>
                  <a:srgbClr val="FEFDFA"/>
                </a:solidFill>
                <a:latin typeface="Century Gothic"/>
                <a:ea typeface="Century Gothic"/>
                <a:cs typeface="Century Gothic"/>
                <a:sym typeface="Century Gothic"/>
              </a:defRPr>
            </a:lvl2pPr>
            <a:lvl3pPr marL="1371600" marR="0" lvl="2" indent="-276225" algn="l" rtl="0">
              <a:spcBef>
                <a:spcPts val="600"/>
              </a:spcBef>
              <a:spcAft>
                <a:spcPts val="0"/>
              </a:spcAft>
              <a:buClr>
                <a:schemeClr val="accent1"/>
              </a:buClr>
              <a:buSzPts val="750"/>
              <a:buFont typeface="Noto Sans Symbols"/>
              <a:buChar char="■"/>
              <a:defRPr sz="1000" b="0" i="0" u="none" strike="noStrike" cap="none">
                <a:solidFill>
                  <a:srgbClr val="FEFDFA"/>
                </a:solidFill>
                <a:latin typeface="Century Gothic"/>
                <a:ea typeface="Century Gothic"/>
                <a:cs typeface="Century Gothic"/>
                <a:sym typeface="Century Gothic"/>
              </a:defRPr>
            </a:lvl3pPr>
            <a:lvl4pPr marL="1828800" marR="0" lvl="3" indent="-271462" algn="l" rtl="0">
              <a:spcBef>
                <a:spcPts val="600"/>
              </a:spcBef>
              <a:spcAft>
                <a:spcPts val="0"/>
              </a:spcAft>
              <a:buClr>
                <a:srgbClr val="9EE745"/>
              </a:buClr>
              <a:buSzPts val="675"/>
              <a:buFont typeface="Noto Sans Symbols"/>
              <a:buChar char="■"/>
              <a:defRPr sz="900" b="0" i="0" u="none" strike="noStrike" cap="none">
                <a:solidFill>
                  <a:srgbClr val="FEFDFA"/>
                </a:solidFill>
                <a:latin typeface="Century Gothic"/>
                <a:ea typeface="Century Gothic"/>
                <a:cs typeface="Century Gothic"/>
                <a:sym typeface="Century Gothic"/>
              </a:defRPr>
            </a:lvl4pPr>
            <a:lvl5pPr marL="2286000" marR="0" lvl="4" indent="-271462" algn="l" rtl="0">
              <a:spcBef>
                <a:spcPts val="600"/>
              </a:spcBef>
              <a:spcAft>
                <a:spcPts val="0"/>
              </a:spcAft>
              <a:buClr>
                <a:schemeClr val="accent1"/>
              </a:buClr>
              <a:buSzPts val="675"/>
              <a:buFont typeface="Noto Sans Symbols"/>
              <a:buChar char="■"/>
              <a:defRPr sz="9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67" name="Google Shape;67;p5"/>
          <p:cNvSpPr txBox="1"/>
          <p:nvPr/>
        </p:nvSpPr>
        <p:spPr>
          <a:xfrm>
            <a:off x="566522" y="174813"/>
            <a:ext cx="551079" cy="83099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5400" b="1">
                <a:solidFill>
                  <a:srgbClr val="9EE745"/>
                </a:solidFill>
                <a:latin typeface="Century Gothic"/>
                <a:ea typeface="Century Gothic"/>
                <a:cs typeface="Century Gothic"/>
                <a:sym typeface="Century Gothic"/>
              </a:rPr>
              <a:t>+</a:t>
            </a:r>
            <a:endParaRPr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6"/>
          <p:cNvSpPr/>
          <p:nvPr/>
        </p:nvSpPr>
        <p:spPr>
          <a:xfrm>
            <a:off x="878543" y="228600"/>
            <a:ext cx="10934573" cy="63452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0" name="Google Shape;70;p6"/>
          <p:cNvSpPr txBox="1">
            <a:spLocks noGrp="1"/>
          </p:cNvSpPr>
          <p:nvPr>
            <p:ph type="title"/>
          </p:nvPr>
        </p:nvSpPr>
        <p:spPr>
          <a:xfrm>
            <a:off x="3048000" y="3124201"/>
            <a:ext cx="7518400" cy="136207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71" name="Google Shape;71;p6"/>
          <p:cNvSpPr txBox="1">
            <a:spLocks noGrp="1"/>
          </p:cNvSpPr>
          <p:nvPr>
            <p:ph type="body" idx="1"/>
          </p:nvPr>
        </p:nvSpPr>
        <p:spPr>
          <a:xfrm>
            <a:off x="3048000" y="4495801"/>
            <a:ext cx="7518400" cy="150018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00"/>
              </a:spcBef>
              <a:spcAft>
                <a:spcPts val="0"/>
              </a:spcAft>
              <a:buClr>
                <a:schemeClr val="accent1"/>
              </a:buClr>
              <a:buSzPts val="105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600"/>
              </a:spcBef>
              <a:spcAft>
                <a:spcPts val="0"/>
              </a:spcAft>
              <a:buClr>
                <a:srgbClr val="9EE745"/>
              </a:buClr>
              <a:buSzPts val="1350"/>
              <a:buFont typeface="Noto Sans Symbols"/>
              <a:buNone/>
              <a:defRPr sz="1800" b="0" i="0" u="none" strike="noStrike" cap="none">
                <a:solidFill>
                  <a:srgbClr val="FEFEFB"/>
                </a:solidFill>
                <a:latin typeface="Century Gothic"/>
                <a:ea typeface="Century Gothic"/>
                <a:cs typeface="Century Gothic"/>
                <a:sym typeface="Century Gothic"/>
              </a:defRPr>
            </a:lvl2pPr>
            <a:lvl3pPr marL="1371600" marR="0" lvl="2" indent="-228600" algn="l" rtl="0">
              <a:spcBef>
                <a:spcPts val="600"/>
              </a:spcBef>
              <a:spcAft>
                <a:spcPts val="0"/>
              </a:spcAft>
              <a:buClr>
                <a:schemeClr val="accent1"/>
              </a:buClr>
              <a:buSzPts val="1200"/>
              <a:buFont typeface="Noto Sans Symbols"/>
              <a:buNone/>
              <a:defRPr sz="1600" b="0" i="0" u="none" strike="noStrike" cap="none">
                <a:solidFill>
                  <a:srgbClr val="FEFEFB"/>
                </a:solidFill>
                <a:latin typeface="Century Gothic"/>
                <a:ea typeface="Century Gothic"/>
                <a:cs typeface="Century Gothic"/>
                <a:sym typeface="Century Gothic"/>
              </a:defRPr>
            </a:lvl3pPr>
            <a:lvl4pPr marL="1828800" marR="0" lvl="3" indent="-228600" algn="l" rtl="0">
              <a:spcBef>
                <a:spcPts val="600"/>
              </a:spcBef>
              <a:spcAft>
                <a:spcPts val="0"/>
              </a:spcAft>
              <a:buClr>
                <a:srgbClr val="9EE745"/>
              </a:buClr>
              <a:buSzPts val="1050"/>
              <a:buFont typeface="Noto Sans Symbols"/>
              <a:buNone/>
              <a:defRPr sz="1400" b="0" i="0" u="none" strike="noStrike" cap="none">
                <a:solidFill>
                  <a:srgbClr val="FEFEFB"/>
                </a:solidFill>
                <a:latin typeface="Century Gothic"/>
                <a:ea typeface="Century Gothic"/>
                <a:cs typeface="Century Gothic"/>
                <a:sym typeface="Century Gothic"/>
              </a:defRPr>
            </a:lvl4pPr>
            <a:lvl5pPr marL="2286000" marR="0" lvl="4" indent="-228600" algn="l" rtl="0">
              <a:spcBef>
                <a:spcPts val="600"/>
              </a:spcBef>
              <a:spcAft>
                <a:spcPts val="0"/>
              </a:spcAft>
              <a:buClr>
                <a:schemeClr val="accent1"/>
              </a:buClr>
              <a:buSzPts val="1050"/>
              <a:buFont typeface="Noto Sans Symbols"/>
              <a:buNone/>
              <a:defRPr sz="1400" b="0" i="0" u="none" strike="noStrike" cap="none">
                <a:solidFill>
                  <a:srgbClr val="FEFEFB"/>
                </a:solidFill>
                <a:latin typeface="Century Gothic"/>
                <a:ea typeface="Century Gothic"/>
                <a:cs typeface="Century Gothic"/>
                <a:sym typeface="Century Gothic"/>
              </a:defRPr>
            </a:lvl5pPr>
            <a:lvl6pPr marL="2743200" marR="0" lvl="5" indent="-228600" algn="l" rtl="0">
              <a:spcBef>
                <a:spcPts val="280"/>
              </a:spcBef>
              <a:spcAft>
                <a:spcPts val="0"/>
              </a:spcAft>
              <a:buClr>
                <a:srgbClr val="9EE745"/>
              </a:buClr>
              <a:buSzPts val="1050"/>
              <a:buFont typeface="Noto Sans Symbols"/>
              <a:buNone/>
              <a:defRPr sz="1400" b="0" i="0" u="none" strike="noStrike" cap="none">
                <a:solidFill>
                  <a:srgbClr val="FEFEFB"/>
                </a:solidFill>
                <a:latin typeface="Century Gothic"/>
                <a:ea typeface="Century Gothic"/>
                <a:cs typeface="Century Gothic"/>
                <a:sym typeface="Century Gothic"/>
              </a:defRPr>
            </a:lvl6pPr>
            <a:lvl7pPr marL="3200400" marR="0" lvl="6" indent="-228600" algn="l" rtl="0">
              <a:spcBef>
                <a:spcPts val="280"/>
              </a:spcBef>
              <a:spcAft>
                <a:spcPts val="0"/>
              </a:spcAft>
              <a:buClr>
                <a:schemeClr val="accent1"/>
              </a:buClr>
              <a:buSzPts val="1050"/>
              <a:buFont typeface="Noto Sans Symbols"/>
              <a:buNone/>
              <a:defRPr sz="1400" b="0" i="0" u="none" strike="noStrike" cap="none">
                <a:solidFill>
                  <a:srgbClr val="FEFEFB"/>
                </a:solidFill>
                <a:latin typeface="Century Gothic"/>
                <a:ea typeface="Century Gothic"/>
                <a:cs typeface="Century Gothic"/>
                <a:sym typeface="Century Gothic"/>
              </a:defRPr>
            </a:lvl7pPr>
            <a:lvl8pPr marL="3657600" marR="0" lvl="7" indent="-228600" algn="l" rtl="0">
              <a:spcBef>
                <a:spcPts val="280"/>
              </a:spcBef>
              <a:spcAft>
                <a:spcPts val="0"/>
              </a:spcAft>
              <a:buClr>
                <a:srgbClr val="9EE745"/>
              </a:buClr>
              <a:buSzPts val="1050"/>
              <a:buFont typeface="Noto Sans Symbols"/>
              <a:buNone/>
              <a:defRPr sz="1400" b="0" i="0" u="none" strike="noStrike" cap="none">
                <a:solidFill>
                  <a:srgbClr val="FEFEFB"/>
                </a:solidFill>
                <a:latin typeface="Century Gothic"/>
                <a:ea typeface="Century Gothic"/>
                <a:cs typeface="Century Gothic"/>
                <a:sym typeface="Century Gothic"/>
              </a:defRPr>
            </a:lvl8pPr>
            <a:lvl9pPr marL="4114800" marR="0" lvl="8" indent="-228600" algn="l" rtl="0">
              <a:spcBef>
                <a:spcPts val="280"/>
              </a:spcBef>
              <a:spcAft>
                <a:spcPts val="0"/>
              </a:spcAft>
              <a:buClr>
                <a:schemeClr val="accent1"/>
              </a:buClr>
              <a:buSzPts val="1050"/>
              <a:buFont typeface="Noto Sans Symbols"/>
              <a:buNone/>
              <a:defRPr sz="1400" b="0" i="0" u="none" strike="noStrike" cap="none">
                <a:solidFill>
                  <a:srgbClr val="FEFEFB"/>
                </a:solidFill>
                <a:latin typeface="Century Gothic"/>
                <a:ea typeface="Century Gothic"/>
                <a:cs typeface="Century Gothic"/>
                <a:sym typeface="Century Gothic"/>
              </a:defRPr>
            </a:lvl9pPr>
          </a:lstStyle>
          <a:p>
            <a:pPr lvl="0"/>
            <a:r>
              <a:rPr lang="en-US"/>
              <a:t>Click to edit Master text styles</a:t>
            </a:r>
          </a:p>
        </p:txBody>
      </p:sp>
      <p:sp>
        <p:nvSpPr>
          <p:cNvPr id="72" name="Google Shape;72;p6"/>
          <p:cNvSpPr txBox="1">
            <a:spLocks noGrp="1"/>
          </p:cNvSpPr>
          <p:nvPr>
            <p:ph type="dt" idx="10"/>
          </p:nvPr>
        </p:nvSpPr>
        <p:spPr>
          <a:xfrm>
            <a:off x="878541" y="6248775"/>
            <a:ext cx="1966259"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3" name="Google Shape;73;p6"/>
          <p:cNvSpPr txBox="1">
            <a:spLocks noGrp="1"/>
          </p:cNvSpPr>
          <p:nvPr>
            <p:ph type="ftr" idx="11"/>
          </p:nvPr>
        </p:nvSpPr>
        <p:spPr>
          <a:xfrm>
            <a:off x="3048000" y="6248775"/>
            <a:ext cx="7518400"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4" name="Google Shape;74;p6"/>
          <p:cNvSpPr txBox="1">
            <a:spLocks noGrp="1"/>
          </p:cNvSpPr>
          <p:nvPr>
            <p:ph type="sldNum" idx="12"/>
          </p:nvPr>
        </p:nvSpPr>
        <p:spPr>
          <a:xfrm>
            <a:off x="11074400" y="6248775"/>
            <a:ext cx="7387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
        <p:nvSpPr>
          <p:cNvPr id="75" name="Google Shape;75;p6"/>
          <p:cNvSpPr txBox="1"/>
          <p:nvPr/>
        </p:nvSpPr>
        <p:spPr>
          <a:xfrm>
            <a:off x="2671483" y="3110755"/>
            <a:ext cx="347879" cy="61555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000" b="1">
                <a:solidFill>
                  <a:srgbClr val="9EE745"/>
                </a:solidFill>
                <a:latin typeface="Century Gothic"/>
                <a:ea typeface="Century Gothic"/>
                <a:cs typeface="Century Gothic"/>
                <a:sym typeface="Century Gothic"/>
              </a:rPr>
              <a:t>+</a:t>
            </a:r>
            <a:endParaRPr sz="1400"/>
          </a:p>
        </p:txBody>
      </p:sp>
      <p:sp>
        <p:nvSpPr>
          <p:cNvPr id="76" name="Google Shape;76;p6"/>
          <p:cNvSpPr/>
          <p:nvPr/>
        </p:nvSpPr>
        <p:spPr>
          <a:xfrm>
            <a:off x="381001" y="228600"/>
            <a:ext cx="283633" cy="634523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7"/>
        <p:cNvGrpSpPr/>
        <p:nvPr/>
      </p:nvGrpSpPr>
      <p:grpSpPr>
        <a:xfrm>
          <a:off x="0" y="0"/>
          <a:ext cx="0" cy="0"/>
          <a:chOff x="0" y="0"/>
          <a:chExt cx="0" cy="0"/>
        </a:xfrm>
      </p:grpSpPr>
      <p:sp>
        <p:nvSpPr>
          <p:cNvPr id="78" name="Google Shape;78;p7"/>
          <p:cNvSpPr/>
          <p:nvPr/>
        </p:nvSpPr>
        <p:spPr>
          <a:xfrm>
            <a:off x="10947401" y="282574"/>
            <a:ext cx="856129"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9" name="Google Shape;79;p7"/>
          <p:cNvSpPr/>
          <p:nvPr/>
        </p:nvSpPr>
        <p:spPr>
          <a:xfrm>
            <a:off x="10757647" y="282574"/>
            <a:ext cx="121920" cy="1600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0" name="Google Shape;80;p7"/>
          <p:cNvSpPr txBox="1"/>
          <p:nvPr/>
        </p:nvSpPr>
        <p:spPr>
          <a:xfrm>
            <a:off x="297581" y="228600"/>
            <a:ext cx="34787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9EE745"/>
                </a:solidFill>
                <a:latin typeface="Century Gothic"/>
                <a:ea typeface="Century Gothic"/>
                <a:cs typeface="Century Gothic"/>
                <a:sym typeface="Century Gothic"/>
              </a:rPr>
              <a:t>+</a:t>
            </a:r>
            <a:endParaRPr sz="1400"/>
          </a:p>
        </p:txBody>
      </p:sp>
      <p:sp>
        <p:nvSpPr>
          <p:cNvPr id="81" name="Google Shape;81;p7"/>
          <p:cNvSpPr txBox="1">
            <a:spLocks noGrp="1"/>
          </p:cNvSpPr>
          <p:nvPr>
            <p:ph type="title"/>
          </p:nvPr>
        </p:nvSpPr>
        <p:spPr>
          <a:xfrm>
            <a:off x="664633" y="484094"/>
            <a:ext cx="10075084" cy="1116106"/>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82" name="Google Shape;82;p7"/>
          <p:cNvSpPr txBox="1">
            <a:spLocks noGrp="1"/>
          </p:cNvSpPr>
          <p:nvPr>
            <p:ph type="body" idx="1"/>
          </p:nvPr>
        </p:nvSpPr>
        <p:spPr>
          <a:xfrm>
            <a:off x="664691" y="1985963"/>
            <a:ext cx="4876800" cy="4140200"/>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83" name="Google Shape;83;p7"/>
          <p:cNvSpPr txBox="1">
            <a:spLocks noGrp="1"/>
          </p:cNvSpPr>
          <p:nvPr>
            <p:ph type="body" idx="2"/>
          </p:nvPr>
        </p:nvSpPr>
        <p:spPr>
          <a:xfrm>
            <a:off x="5866504" y="1985963"/>
            <a:ext cx="4876800" cy="4140200"/>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84" name="Google Shape;84;p7"/>
          <p:cNvSpPr txBox="1">
            <a:spLocks noGrp="1"/>
          </p:cNvSpPr>
          <p:nvPr>
            <p:ph type="dt" idx="10"/>
          </p:nvPr>
        </p:nvSpPr>
        <p:spPr>
          <a:xfrm>
            <a:off x="9060329" y="6423586"/>
            <a:ext cx="28448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5" name="Google Shape;85;p7"/>
          <p:cNvSpPr txBox="1">
            <a:spLocks noGrp="1"/>
          </p:cNvSpPr>
          <p:nvPr>
            <p:ph type="ftr" idx="11"/>
          </p:nvPr>
        </p:nvSpPr>
        <p:spPr>
          <a:xfrm>
            <a:off x="268941" y="6423586"/>
            <a:ext cx="8163859"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6" name="Google Shape;86;p7"/>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7"/>
        <p:cNvGrpSpPr/>
        <p:nvPr/>
      </p:nvGrpSpPr>
      <p:grpSpPr>
        <a:xfrm>
          <a:off x="0" y="0"/>
          <a:ext cx="0" cy="0"/>
          <a:chOff x="0" y="0"/>
          <a:chExt cx="0" cy="0"/>
        </a:xfrm>
      </p:grpSpPr>
      <p:sp>
        <p:nvSpPr>
          <p:cNvPr id="88" name="Google Shape;88;p8"/>
          <p:cNvSpPr/>
          <p:nvPr/>
        </p:nvSpPr>
        <p:spPr>
          <a:xfrm>
            <a:off x="10889129" y="282574"/>
            <a:ext cx="9144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9" name="Google Shape;89;p8"/>
          <p:cNvSpPr txBox="1"/>
          <p:nvPr/>
        </p:nvSpPr>
        <p:spPr>
          <a:xfrm>
            <a:off x="297581" y="228600"/>
            <a:ext cx="34787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9EE745"/>
                </a:solidFill>
                <a:latin typeface="Century Gothic"/>
                <a:ea typeface="Century Gothic"/>
                <a:cs typeface="Century Gothic"/>
                <a:sym typeface="Century Gothic"/>
              </a:rPr>
              <a:t>+</a:t>
            </a:r>
            <a:endParaRPr sz="1400"/>
          </a:p>
        </p:txBody>
      </p:sp>
      <p:sp>
        <p:nvSpPr>
          <p:cNvPr id="90" name="Google Shape;90;p8"/>
          <p:cNvSpPr txBox="1">
            <a:spLocks noGrp="1"/>
          </p:cNvSpPr>
          <p:nvPr>
            <p:ph type="title"/>
          </p:nvPr>
        </p:nvSpPr>
        <p:spPr>
          <a:xfrm>
            <a:off x="664633" y="484094"/>
            <a:ext cx="10075084" cy="1116106"/>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91" name="Google Shape;91;p8"/>
          <p:cNvSpPr txBox="1">
            <a:spLocks noGrp="1"/>
          </p:cNvSpPr>
          <p:nvPr>
            <p:ph type="body" idx="1"/>
          </p:nvPr>
        </p:nvSpPr>
        <p:spPr>
          <a:xfrm>
            <a:off x="663388" y="2447366"/>
            <a:ext cx="4876800" cy="3678797"/>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04800" algn="l" rtl="0">
              <a:spcBef>
                <a:spcPts val="320"/>
              </a:spcBef>
              <a:spcAft>
                <a:spcPts val="0"/>
              </a:spcAft>
              <a:buClr>
                <a:srgbClr val="9EE745"/>
              </a:buClr>
              <a:buSzPts val="1200"/>
              <a:buFont typeface="Noto Sans Symbols"/>
              <a:buChar char="■"/>
              <a:defRPr sz="1600" b="0" i="0" u="none" strike="noStrike" cap="none">
                <a:solidFill>
                  <a:srgbClr val="FEFDFA"/>
                </a:solidFill>
                <a:latin typeface="Century Gothic"/>
                <a:ea typeface="Century Gothic"/>
                <a:cs typeface="Century Gothic"/>
                <a:sym typeface="Century Gothic"/>
              </a:defRPr>
            </a:lvl6pPr>
            <a:lvl7pPr marL="3200400" marR="0" lvl="6" indent="-304800" algn="l" rtl="0">
              <a:spcBef>
                <a:spcPts val="320"/>
              </a:spcBef>
              <a:spcAft>
                <a:spcPts val="0"/>
              </a:spcAft>
              <a:buClr>
                <a:schemeClr val="accent1"/>
              </a:buClr>
              <a:buSzPts val="1200"/>
              <a:buFont typeface="Noto Sans Symbols"/>
              <a:buChar char="■"/>
              <a:defRPr sz="1600" b="0" i="0" u="none" strike="noStrike" cap="none">
                <a:solidFill>
                  <a:srgbClr val="FEFDFA"/>
                </a:solidFill>
                <a:latin typeface="Century Gothic"/>
                <a:ea typeface="Century Gothic"/>
                <a:cs typeface="Century Gothic"/>
                <a:sym typeface="Century Gothic"/>
              </a:defRPr>
            </a:lvl7pPr>
            <a:lvl8pPr marL="3657600" marR="0" lvl="7" indent="-304800" algn="l" rtl="0">
              <a:spcBef>
                <a:spcPts val="320"/>
              </a:spcBef>
              <a:spcAft>
                <a:spcPts val="0"/>
              </a:spcAft>
              <a:buClr>
                <a:srgbClr val="9EE745"/>
              </a:buClr>
              <a:buSzPts val="1200"/>
              <a:buFont typeface="Noto Sans Symbols"/>
              <a:buChar char="■"/>
              <a:defRPr sz="1600" b="0" i="0" u="none" strike="noStrike" cap="none">
                <a:solidFill>
                  <a:srgbClr val="FEFDFA"/>
                </a:solidFill>
                <a:latin typeface="Century Gothic"/>
                <a:ea typeface="Century Gothic"/>
                <a:cs typeface="Century Gothic"/>
                <a:sym typeface="Century Gothic"/>
              </a:defRPr>
            </a:lvl8pPr>
            <a:lvl9pPr marL="4114800" marR="0" lvl="8" indent="-304800" algn="l" rtl="0">
              <a:spcBef>
                <a:spcPts val="320"/>
              </a:spcBef>
              <a:spcAft>
                <a:spcPts val="0"/>
              </a:spcAft>
              <a:buClr>
                <a:schemeClr val="accent1"/>
              </a:buClr>
              <a:buSzPts val="1200"/>
              <a:buFont typeface="Noto Sans Symbols"/>
              <a:buChar char="■"/>
              <a:defRPr sz="16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92" name="Google Shape;92;p8"/>
          <p:cNvSpPr txBox="1">
            <a:spLocks noGrp="1"/>
          </p:cNvSpPr>
          <p:nvPr>
            <p:ph type="body" idx="2"/>
          </p:nvPr>
        </p:nvSpPr>
        <p:spPr>
          <a:xfrm>
            <a:off x="5866504" y="2447366"/>
            <a:ext cx="4876800" cy="3678797"/>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04800" algn="l" rtl="0">
              <a:spcBef>
                <a:spcPts val="320"/>
              </a:spcBef>
              <a:spcAft>
                <a:spcPts val="0"/>
              </a:spcAft>
              <a:buClr>
                <a:srgbClr val="9EE745"/>
              </a:buClr>
              <a:buSzPts val="1200"/>
              <a:buFont typeface="Noto Sans Symbols"/>
              <a:buChar char="■"/>
              <a:defRPr sz="1600" b="0" i="0" u="none" strike="noStrike" cap="none">
                <a:solidFill>
                  <a:srgbClr val="FEFDFA"/>
                </a:solidFill>
                <a:latin typeface="Century Gothic"/>
                <a:ea typeface="Century Gothic"/>
                <a:cs typeface="Century Gothic"/>
                <a:sym typeface="Century Gothic"/>
              </a:defRPr>
            </a:lvl6pPr>
            <a:lvl7pPr marL="3200400" marR="0" lvl="6" indent="-304800" algn="l" rtl="0">
              <a:spcBef>
                <a:spcPts val="320"/>
              </a:spcBef>
              <a:spcAft>
                <a:spcPts val="0"/>
              </a:spcAft>
              <a:buClr>
                <a:schemeClr val="accent1"/>
              </a:buClr>
              <a:buSzPts val="1200"/>
              <a:buFont typeface="Noto Sans Symbols"/>
              <a:buChar char="■"/>
              <a:defRPr sz="1600" b="0" i="0" u="none" strike="noStrike" cap="none">
                <a:solidFill>
                  <a:srgbClr val="FEFDFA"/>
                </a:solidFill>
                <a:latin typeface="Century Gothic"/>
                <a:ea typeface="Century Gothic"/>
                <a:cs typeface="Century Gothic"/>
                <a:sym typeface="Century Gothic"/>
              </a:defRPr>
            </a:lvl7pPr>
            <a:lvl8pPr marL="3657600" marR="0" lvl="7" indent="-304800" algn="l" rtl="0">
              <a:spcBef>
                <a:spcPts val="320"/>
              </a:spcBef>
              <a:spcAft>
                <a:spcPts val="0"/>
              </a:spcAft>
              <a:buClr>
                <a:srgbClr val="9EE745"/>
              </a:buClr>
              <a:buSzPts val="1200"/>
              <a:buFont typeface="Noto Sans Symbols"/>
              <a:buChar char="■"/>
              <a:defRPr sz="1600" b="0" i="0" u="none" strike="noStrike" cap="none">
                <a:solidFill>
                  <a:srgbClr val="FEFDFA"/>
                </a:solidFill>
                <a:latin typeface="Century Gothic"/>
                <a:ea typeface="Century Gothic"/>
                <a:cs typeface="Century Gothic"/>
                <a:sym typeface="Century Gothic"/>
              </a:defRPr>
            </a:lvl8pPr>
            <a:lvl9pPr marL="4114800" marR="0" lvl="8" indent="-304800" algn="l" rtl="0">
              <a:spcBef>
                <a:spcPts val="320"/>
              </a:spcBef>
              <a:spcAft>
                <a:spcPts val="0"/>
              </a:spcAft>
              <a:buClr>
                <a:schemeClr val="accent1"/>
              </a:buClr>
              <a:buSzPts val="1200"/>
              <a:buFont typeface="Noto Sans Symbols"/>
              <a:buChar char="■"/>
              <a:defRPr sz="16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93" name="Google Shape;93;p8"/>
          <p:cNvSpPr txBox="1">
            <a:spLocks noGrp="1"/>
          </p:cNvSpPr>
          <p:nvPr>
            <p:ph type="dt" idx="10"/>
          </p:nvPr>
        </p:nvSpPr>
        <p:spPr>
          <a:xfrm>
            <a:off x="9060329" y="6423586"/>
            <a:ext cx="28448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4" name="Google Shape;94;p8"/>
          <p:cNvSpPr txBox="1">
            <a:spLocks noGrp="1"/>
          </p:cNvSpPr>
          <p:nvPr>
            <p:ph type="ftr" idx="11"/>
          </p:nvPr>
        </p:nvSpPr>
        <p:spPr>
          <a:xfrm>
            <a:off x="268941" y="6423586"/>
            <a:ext cx="8163859"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5" name="Google Shape;95;p8"/>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
        <p:nvSpPr>
          <p:cNvPr id="96" name="Google Shape;96;p8"/>
          <p:cNvSpPr txBox="1">
            <a:spLocks noGrp="1"/>
          </p:cNvSpPr>
          <p:nvPr>
            <p:ph type="body" idx="3"/>
          </p:nvPr>
        </p:nvSpPr>
        <p:spPr>
          <a:xfrm>
            <a:off x="663388" y="2070848"/>
            <a:ext cx="4876800" cy="322729"/>
          </a:xfrm>
          <a:prstGeom prst="rect">
            <a:avLst/>
          </a:prstGeom>
          <a:solidFill>
            <a:schemeClr val="accent3"/>
          </a:solidFill>
          <a:ln>
            <a:noFill/>
          </a:ln>
        </p:spPr>
        <p:txBody>
          <a:bodyPr spcFirstLastPara="1" wrap="square" lIns="91425" tIns="91425" rIns="91425" bIns="91425" anchor="ctr" anchorCtr="0">
            <a:noAutofit/>
          </a:bodyPr>
          <a:lstStyle>
            <a:lvl1pPr marL="457200" marR="0" lvl="0" indent="-228600" algn="ctr" rtl="0">
              <a:spcBef>
                <a:spcPts val="0"/>
              </a:spcBef>
              <a:spcAft>
                <a:spcPts val="0"/>
              </a:spcAft>
              <a:buClr>
                <a:schemeClr val="accent1"/>
              </a:buClr>
              <a:buSzPts val="1350"/>
              <a:buFont typeface="Noto Sans Symbols"/>
              <a:buNone/>
              <a:defRPr sz="18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600"/>
              </a:spcBef>
              <a:spcAft>
                <a:spcPts val="0"/>
              </a:spcAft>
              <a:buClr>
                <a:srgbClr val="9EE745"/>
              </a:buClr>
              <a:buSzPts val="1500"/>
              <a:buFont typeface="Noto Sans Symbols"/>
              <a:buNone/>
              <a:defRPr sz="2000" b="1" i="0" u="none" strike="noStrike" cap="none">
                <a:solidFill>
                  <a:srgbClr val="FEFDFA"/>
                </a:solidFill>
                <a:latin typeface="Century Gothic"/>
                <a:ea typeface="Century Gothic"/>
                <a:cs typeface="Century Gothic"/>
                <a:sym typeface="Century Gothic"/>
              </a:defRPr>
            </a:lvl2pPr>
            <a:lvl3pPr marL="1371600" marR="0" lvl="2" indent="-228600" algn="l" rtl="0">
              <a:spcBef>
                <a:spcPts val="600"/>
              </a:spcBef>
              <a:spcAft>
                <a:spcPts val="0"/>
              </a:spcAft>
              <a:buClr>
                <a:schemeClr val="accent1"/>
              </a:buClr>
              <a:buSzPts val="1350"/>
              <a:buFont typeface="Noto Sans Symbols"/>
              <a:buNone/>
              <a:defRPr sz="1800" b="1" i="0" u="none" strike="noStrike" cap="none">
                <a:solidFill>
                  <a:srgbClr val="FEFDFA"/>
                </a:solidFill>
                <a:latin typeface="Century Gothic"/>
                <a:ea typeface="Century Gothic"/>
                <a:cs typeface="Century Gothic"/>
                <a:sym typeface="Century Gothic"/>
              </a:defRPr>
            </a:lvl3pPr>
            <a:lvl4pPr marL="1828800" marR="0" lvl="3" indent="-228600" algn="l" rtl="0">
              <a:spcBef>
                <a:spcPts val="600"/>
              </a:spcBef>
              <a:spcAft>
                <a:spcPts val="0"/>
              </a:spcAft>
              <a:buClr>
                <a:srgbClr val="9EE745"/>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4pPr>
            <a:lvl5pPr marL="2286000" marR="0" lvl="4" indent="-228600" algn="l" rtl="0">
              <a:spcBef>
                <a:spcPts val="600"/>
              </a:spcBef>
              <a:spcAft>
                <a:spcPts val="0"/>
              </a:spcAft>
              <a:buClr>
                <a:schemeClr val="accent1"/>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5pPr>
            <a:lvl6pPr marL="2743200" marR="0" lvl="5" indent="-228600" algn="l" rtl="0">
              <a:spcBef>
                <a:spcPts val="320"/>
              </a:spcBef>
              <a:spcAft>
                <a:spcPts val="0"/>
              </a:spcAft>
              <a:buClr>
                <a:srgbClr val="9EE745"/>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6pPr>
            <a:lvl7pPr marL="3200400" marR="0" lvl="6" indent="-228600" algn="l" rtl="0">
              <a:spcBef>
                <a:spcPts val="320"/>
              </a:spcBef>
              <a:spcAft>
                <a:spcPts val="0"/>
              </a:spcAft>
              <a:buClr>
                <a:schemeClr val="accent1"/>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7pPr>
            <a:lvl8pPr marL="3657600" marR="0" lvl="7" indent="-228600" algn="l" rtl="0">
              <a:spcBef>
                <a:spcPts val="320"/>
              </a:spcBef>
              <a:spcAft>
                <a:spcPts val="0"/>
              </a:spcAft>
              <a:buClr>
                <a:srgbClr val="9EE745"/>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8pPr>
            <a:lvl9pPr marL="4114800" marR="0" lvl="8" indent="-228600" algn="l" rtl="0">
              <a:spcBef>
                <a:spcPts val="320"/>
              </a:spcBef>
              <a:spcAft>
                <a:spcPts val="0"/>
              </a:spcAft>
              <a:buClr>
                <a:schemeClr val="accent1"/>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97" name="Google Shape;97;p8"/>
          <p:cNvSpPr txBox="1">
            <a:spLocks noGrp="1"/>
          </p:cNvSpPr>
          <p:nvPr>
            <p:ph type="body" idx="4"/>
          </p:nvPr>
        </p:nvSpPr>
        <p:spPr>
          <a:xfrm>
            <a:off x="5866504" y="2070848"/>
            <a:ext cx="4876800" cy="322729"/>
          </a:xfrm>
          <a:prstGeom prst="rect">
            <a:avLst/>
          </a:prstGeom>
          <a:solidFill>
            <a:srgbClr val="65B6EE"/>
          </a:solidFill>
          <a:ln>
            <a:noFill/>
          </a:ln>
        </p:spPr>
        <p:txBody>
          <a:bodyPr spcFirstLastPara="1" wrap="square" lIns="91425" tIns="91425" rIns="91425" bIns="91425" anchor="ctr" anchorCtr="0">
            <a:noAutofit/>
          </a:bodyPr>
          <a:lstStyle>
            <a:lvl1pPr marL="457200" marR="0" lvl="0" indent="-228600" algn="ctr" rtl="0">
              <a:spcBef>
                <a:spcPts val="0"/>
              </a:spcBef>
              <a:spcAft>
                <a:spcPts val="0"/>
              </a:spcAft>
              <a:buClr>
                <a:schemeClr val="accent1"/>
              </a:buClr>
              <a:buSzPts val="1350"/>
              <a:buFont typeface="Noto Sans Symbols"/>
              <a:buNone/>
              <a:defRPr sz="18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600"/>
              </a:spcBef>
              <a:spcAft>
                <a:spcPts val="0"/>
              </a:spcAft>
              <a:buClr>
                <a:srgbClr val="9EE745"/>
              </a:buClr>
              <a:buSzPts val="1500"/>
              <a:buFont typeface="Noto Sans Symbols"/>
              <a:buNone/>
              <a:defRPr sz="2000" b="1" i="0" u="none" strike="noStrike" cap="none">
                <a:solidFill>
                  <a:srgbClr val="FEFDFA"/>
                </a:solidFill>
                <a:latin typeface="Century Gothic"/>
                <a:ea typeface="Century Gothic"/>
                <a:cs typeface="Century Gothic"/>
                <a:sym typeface="Century Gothic"/>
              </a:defRPr>
            </a:lvl2pPr>
            <a:lvl3pPr marL="1371600" marR="0" lvl="2" indent="-228600" algn="l" rtl="0">
              <a:spcBef>
                <a:spcPts val="600"/>
              </a:spcBef>
              <a:spcAft>
                <a:spcPts val="0"/>
              </a:spcAft>
              <a:buClr>
                <a:schemeClr val="accent1"/>
              </a:buClr>
              <a:buSzPts val="1350"/>
              <a:buFont typeface="Noto Sans Symbols"/>
              <a:buNone/>
              <a:defRPr sz="1800" b="1" i="0" u="none" strike="noStrike" cap="none">
                <a:solidFill>
                  <a:srgbClr val="FEFDFA"/>
                </a:solidFill>
                <a:latin typeface="Century Gothic"/>
                <a:ea typeface="Century Gothic"/>
                <a:cs typeface="Century Gothic"/>
                <a:sym typeface="Century Gothic"/>
              </a:defRPr>
            </a:lvl3pPr>
            <a:lvl4pPr marL="1828800" marR="0" lvl="3" indent="-228600" algn="l" rtl="0">
              <a:spcBef>
                <a:spcPts val="600"/>
              </a:spcBef>
              <a:spcAft>
                <a:spcPts val="0"/>
              </a:spcAft>
              <a:buClr>
                <a:srgbClr val="9EE745"/>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4pPr>
            <a:lvl5pPr marL="2286000" marR="0" lvl="4" indent="-228600" algn="l" rtl="0">
              <a:spcBef>
                <a:spcPts val="600"/>
              </a:spcBef>
              <a:spcAft>
                <a:spcPts val="0"/>
              </a:spcAft>
              <a:buClr>
                <a:schemeClr val="accent1"/>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5pPr>
            <a:lvl6pPr marL="2743200" marR="0" lvl="5" indent="-228600" algn="l" rtl="0">
              <a:spcBef>
                <a:spcPts val="320"/>
              </a:spcBef>
              <a:spcAft>
                <a:spcPts val="0"/>
              </a:spcAft>
              <a:buClr>
                <a:srgbClr val="9EE745"/>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6pPr>
            <a:lvl7pPr marL="3200400" marR="0" lvl="6" indent="-228600" algn="l" rtl="0">
              <a:spcBef>
                <a:spcPts val="320"/>
              </a:spcBef>
              <a:spcAft>
                <a:spcPts val="0"/>
              </a:spcAft>
              <a:buClr>
                <a:schemeClr val="accent1"/>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7pPr>
            <a:lvl8pPr marL="3657600" marR="0" lvl="7" indent="-228600" algn="l" rtl="0">
              <a:spcBef>
                <a:spcPts val="320"/>
              </a:spcBef>
              <a:spcAft>
                <a:spcPts val="0"/>
              </a:spcAft>
              <a:buClr>
                <a:srgbClr val="9EE745"/>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8pPr>
            <a:lvl9pPr marL="4114800" marR="0" lvl="8" indent="-228600" algn="l" rtl="0">
              <a:spcBef>
                <a:spcPts val="320"/>
              </a:spcBef>
              <a:spcAft>
                <a:spcPts val="0"/>
              </a:spcAft>
              <a:buClr>
                <a:schemeClr val="accent1"/>
              </a:buClr>
              <a:buSzPts val="1200"/>
              <a:buFont typeface="Noto Sans Symbols"/>
              <a:buNone/>
              <a:defRPr sz="1600" b="1"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 Content, Top and Bottom">
  <p:cSld name="2 Content, Top and Bottom">
    <p:spTree>
      <p:nvGrpSpPr>
        <p:cNvPr id="1" name="Shape 98"/>
        <p:cNvGrpSpPr/>
        <p:nvPr/>
      </p:nvGrpSpPr>
      <p:grpSpPr>
        <a:xfrm>
          <a:off x="0" y="0"/>
          <a:ext cx="0" cy="0"/>
          <a:chOff x="0" y="0"/>
          <a:chExt cx="0" cy="0"/>
        </a:xfrm>
      </p:grpSpPr>
      <p:sp>
        <p:nvSpPr>
          <p:cNvPr id="99" name="Google Shape;99;p9"/>
          <p:cNvSpPr txBox="1"/>
          <p:nvPr/>
        </p:nvSpPr>
        <p:spPr>
          <a:xfrm>
            <a:off x="297581" y="228600"/>
            <a:ext cx="34787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9EE745"/>
                </a:solidFill>
                <a:latin typeface="Century Gothic"/>
                <a:ea typeface="Century Gothic"/>
                <a:cs typeface="Century Gothic"/>
                <a:sym typeface="Century Gothic"/>
              </a:rPr>
              <a:t>+</a:t>
            </a:r>
            <a:endParaRPr sz="1400"/>
          </a:p>
        </p:txBody>
      </p:sp>
      <p:sp>
        <p:nvSpPr>
          <p:cNvPr id="100" name="Google Shape;100;p9"/>
          <p:cNvSpPr txBox="1">
            <a:spLocks noGrp="1"/>
          </p:cNvSpPr>
          <p:nvPr>
            <p:ph type="title"/>
          </p:nvPr>
        </p:nvSpPr>
        <p:spPr>
          <a:xfrm>
            <a:off x="664633" y="484094"/>
            <a:ext cx="10075084" cy="1116106"/>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01" name="Google Shape;101;p9"/>
          <p:cNvSpPr txBox="1">
            <a:spLocks noGrp="1"/>
          </p:cNvSpPr>
          <p:nvPr>
            <p:ph type="body" idx="1"/>
          </p:nvPr>
        </p:nvSpPr>
        <p:spPr>
          <a:xfrm>
            <a:off x="664690" y="1985963"/>
            <a:ext cx="10092209" cy="1965960"/>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102" name="Google Shape;102;p9"/>
          <p:cNvSpPr txBox="1">
            <a:spLocks noGrp="1"/>
          </p:cNvSpPr>
          <p:nvPr>
            <p:ph type="dt" idx="10"/>
          </p:nvPr>
        </p:nvSpPr>
        <p:spPr>
          <a:xfrm>
            <a:off x="9060329" y="6423586"/>
            <a:ext cx="28448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3" name="Google Shape;103;p9"/>
          <p:cNvSpPr txBox="1">
            <a:spLocks noGrp="1"/>
          </p:cNvSpPr>
          <p:nvPr>
            <p:ph type="ftr" idx="11"/>
          </p:nvPr>
        </p:nvSpPr>
        <p:spPr>
          <a:xfrm>
            <a:off x="268941" y="6423586"/>
            <a:ext cx="8163859"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4" name="Google Shape;104;p9"/>
          <p:cNvSpPr txBox="1">
            <a:spLocks noGrp="1"/>
          </p:cNvSpPr>
          <p:nvPr>
            <p:ph type="body" idx="2"/>
          </p:nvPr>
        </p:nvSpPr>
        <p:spPr>
          <a:xfrm>
            <a:off x="664690" y="4164965"/>
            <a:ext cx="10092209" cy="1965960"/>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105" name="Google Shape;105;p9"/>
          <p:cNvSpPr/>
          <p:nvPr/>
        </p:nvSpPr>
        <p:spPr>
          <a:xfrm>
            <a:off x="10889129" y="282574"/>
            <a:ext cx="9144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6" name="Google Shape;106;p9"/>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 Content">
  <p:cSld name="3 Content">
    <p:spTree>
      <p:nvGrpSpPr>
        <p:cNvPr id="1" name="Shape 107"/>
        <p:cNvGrpSpPr/>
        <p:nvPr/>
      </p:nvGrpSpPr>
      <p:grpSpPr>
        <a:xfrm>
          <a:off x="0" y="0"/>
          <a:ext cx="0" cy="0"/>
          <a:chOff x="0" y="0"/>
          <a:chExt cx="0" cy="0"/>
        </a:xfrm>
      </p:grpSpPr>
      <p:sp>
        <p:nvSpPr>
          <p:cNvPr id="108" name="Google Shape;108;p10"/>
          <p:cNvSpPr/>
          <p:nvPr/>
        </p:nvSpPr>
        <p:spPr>
          <a:xfrm>
            <a:off x="10889129" y="282574"/>
            <a:ext cx="9144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9" name="Google Shape;109;p10"/>
          <p:cNvSpPr txBox="1"/>
          <p:nvPr/>
        </p:nvSpPr>
        <p:spPr>
          <a:xfrm>
            <a:off x="297581" y="228600"/>
            <a:ext cx="34787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9EE745"/>
                </a:solidFill>
                <a:latin typeface="Century Gothic"/>
                <a:ea typeface="Century Gothic"/>
                <a:cs typeface="Century Gothic"/>
                <a:sym typeface="Century Gothic"/>
              </a:rPr>
              <a:t>+</a:t>
            </a:r>
            <a:endParaRPr sz="1400"/>
          </a:p>
        </p:txBody>
      </p:sp>
      <p:sp>
        <p:nvSpPr>
          <p:cNvPr id="110" name="Google Shape;110;p10"/>
          <p:cNvSpPr txBox="1">
            <a:spLocks noGrp="1"/>
          </p:cNvSpPr>
          <p:nvPr>
            <p:ph type="title"/>
          </p:nvPr>
        </p:nvSpPr>
        <p:spPr>
          <a:xfrm>
            <a:off x="664633" y="484094"/>
            <a:ext cx="10075084" cy="1116106"/>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11" name="Google Shape;111;p10"/>
          <p:cNvSpPr txBox="1">
            <a:spLocks noGrp="1"/>
          </p:cNvSpPr>
          <p:nvPr>
            <p:ph type="body" idx="1"/>
          </p:nvPr>
        </p:nvSpPr>
        <p:spPr>
          <a:xfrm>
            <a:off x="5880100" y="1985963"/>
            <a:ext cx="4876800" cy="1965960"/>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112" name="Google Shape;112;p10"/>
          <p:cNvSpPr txBox="1">
            <a:spLocks noGrp="1"/>
          </p:cNvSpPr>
          <p:nvPr>
            <p:ph type="dt" idx="10"/>
          </p:nvPr>
        </p:nvSpPr>
        <p:spPr>
          <a:xfrm>
            <a:off x="9060329" y="6423586"/>
            <a:ext cx="28448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3" name="Google Shape;113;p10"/>
          <p:cNvSpPr txBox="1">
            <a:spLocks noGrp="1"/>
          </p:cNvSpPr>
          <p:nvPr>
            <p:ph type="ftr" idx="11"/>
          </p:nvPr>
        </p:nvSpPr>
        <p:spPr>
          <a:xfrm>
            <a:off x="268941" y="6423586"/>
            <a:ext cx="8163859"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4" name="Google Shape;114;p10"/>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
        <p:nvSpPr>
          <p:cNvPr id="115" name="Google Shape;115;p10"/>
          <p:cNvSpPr txBox="1">
            <a:spLocks noGrp="1"/>
          </p:cNvSpPr>
          <p:nvPr>
            <p:ph type="body" idx="2"/>
          </p:nvPr>
        </p:nvSpPr>
        <p:spPr>
          <a:xfrm>
            <a:off x="664691" y="1985963"/>
            <a:ext cx="4876800" cy="4140200"/>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116" name="Google Shape;116;p10"/>
          <p:cNvSpPr txBox="1">
            <a:spLocks noGrp="1"/>
          </p:cNvSpPr>
          <p:nvPr>
            <p:ph type="body" idx="3"/>
          </p:nvPr>
        </p:nvSpPr>
        <p:spPr>
          <a:xfrm>
            <a:off x="5880100" y="4169664"/>
            <a:ext cx="4876800" cy="1965960"/>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 Content">
  <p:cSld name="4 Content">
    <p:spTree>
      <p:nvGrpSpPr>
        <p:cNvPr id="1" name="Shape 117"/>
        <p:cNvGrpSpPr/>
        <p:nvPr/>
      </p:nvGrpSpPr>
      <p:grpSpPr>
        <a:xfrm>
          <a:off x="0" y="0"/>
          <a:ext cx="0" cy="0"/>
          <a:chOff x="0" y="0"/>
          <a:chExt cx="0" cy="0"/>
        </a:xfrm>
      </p:grpSpPr>
      <p:sp>
        <p:nvSpPr>
          <p:cNvPr id="118" name="Google Shape;118;p11"/>
          <p:cNvSpPr/>
          <p:nvPr/>
        </p:nvSpPr>
        <p:spPr>
          <a:xfrm>
            <a:off x="10889129" y="282574"/>
            <a:ext cx="9144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19" name="Google Shape;119;p11"/>
          <p:cNvSpPr txBox="1"/>
          <p:nvPr/>
        </p:nvSpPr>
        <p:spPr>
          <a:xfrm>
            <a:off x="297581" y="228600"/>
            <a:ext cx="347879" cy="55399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600" b="1">
                <a:solidFill>
                  <a:srgbClr val="9EE745"/>
                </a:solidFill>
                <a:latin typeface="Century Gothic"/>
                <a:ea typeface="Century Gothic"/>
                <a:cs typeface="Century Gothic"/>
                <a:sym typeface="Century Gothic"/>
              </a:rPr>
              <a:t>+</a:t>
            </a:r>
            <a:endParaRPr sz="1400"/>
          </a:p>
        </p:txBody>
      </p:sp>
      <p:sp>
        <p:nvSpPr>
          <p:cNvPr id="120" name="Google Shape;120;p11"/>
          <p:cNvSpPr txBox="1">
            <a:spLocks noGrp="1"/>
          </p:cNvSpPr>
          <p:nvPr>
            <p:ph type="title"/>
          </p:nvPr>
        </p:nvSpPr>
        <p:spPr>
          <a:xfrm>
            <a:off x="664633" y="484094"/>
            <a:ext cx="10075084" cy="1116106"/>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21" name="Google Shape;121;p11"/>
          <p:cNvSpPr txBox="1">
            <a:spLocks noGrp="1"/>
          </p:cNvSpPr>
          <p:nvPr>
            <p:ph type="dt" idx="10"/>
          </p:nvPr>
        </p:nvSpPr>
        <p:spPr>
          <a:xfrm>
            <a:off x="9060329" y="6423586"/>
            <a:ext cx="28448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2" name="Google Shape;122;p11"/>
          <p:cNvSpPr txBox="1">
            <a:spLocks noGrp="1"/>
          </p:cNvSpPr>
          <p:nvPr>
            <p:ph type="ftr" idx="11"/>
          </p:nvPr>
        </p:nvSpPr>
        <p:spPr>
          <a:xfrm>
            <a:off x="268941" y="6423586"/>
            <a:ext cx="8163859"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3" name="Google Shape;123;p11"/>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a:solidFill>
                  <a:schemeClr val="lt1"/>
                </a:solidFill>
                <a:latin typeface="Century Gothic"/>
                <a:ea typeface="Century Gothic"/>
                <a:cs typeface="Century Gothic"/>
                <a:sym typeface="Century Gothic"/>
              </a:defRPr>
            </a:lvl1pPr>
            <a:lvl2pPr marL="0" marR="0" lvl="1" indent="0" algn="r" rtl="0">
              <a:spcBef>
                <a:spcPts val="0"/>
              </a:spcBef>
              <a:buNone/>
              <a:defRPr sz="1400">
                <a:solidFill>
                  <a:schemeClr val="lt1"/>
                </a:solidFill>
                <a:latin typeface="Century Gothic"/>
                <a:ea typeface="Century Gothic"/>
                <a:cs typeface="Century Gothic"/>
                <a:sym typeface="Century Gothic"/>
              </a:defRPr>
            </a:lvl2pPr>
            <a:lvl3pPr marL="0" marR="0" lvl="2" indent="0" algn="r" rtl="0">
              <a:spcBef>
                <a:spcPts val="0"/>
              </a:spcBef>
              <a:buNone/>
              <a:defRPr sz="1400">
                <a:solidFill>
                  <a:schemeClr val="lt1"/>
                </a:solidFill>
                <a:latin typeface="Century Gothic"/>
                <a:ea typeface="Century Gothic"/>
                <a:cs typeface="Century Gothic"/>
                <a:sym typeface="Century Gothic"/>
              </a:defRPr>
            </a:lvl3pPr>
            <a:lvl4pPr marL="0" marR="0" lvl="3" indent="0" algn="r" rtl="0">
              <a:spcBef>
                <a:spcPts val="0"/>
              </a:spcBef>
              <a:buNone/>
              <a:defRPr sz="1400">
                <a:solidFill>
                  <a:schemeClr val="lt1"/>
                </a:solidFill>
                <a:latin typeface="Century Gothic"/>
                <a:ea typeface="Century Gothic"/>
                <a:cs typeface="Century Gothic"/>
                <a:sym typeface="Century Gothic"/>
              </a:defRPr>
            </a:lvl4pPr>
            <a:lvl5pPr marL="0" marR="0" lvl="4" indent="0" algn="r" rtl="0">
              <a:spcBef>
                <a:spcPts val="0"/>
              </a:spcBef>
              <a:buNone/>
              <a:defRPr sz="1400">
                <a:solidFill>
                  <a:schemeClr val="lt1"/>
                </a:solidFill>
                <a:latin typeface="Century Gothic"/>
                <a:ea typeface="Century Gothic"/>
                <a:cs typeface="Century Gothic"/>
                <a:sym typeface="Century Gothic"/>
              </a:defRPr>
            </a:lvl5pPr>
            <a:lvl6pPr marL="0" marR="0" lvl="5" indent="0" algn="r" rtl="0">
              <a:spcBef>
                <a:spcPts val="0"/>
              </a:spcBef>
              <a:buNone/>
              <a:defRPr sz="1400">
                <a:solidFill>
                  <a:schemeClr val="lt1"/>
                </a:solidFill>
                <a:latin typeface="Century Gothic"/>
                <a:ea typeface="Century Gothic"/>
                <a:cs typeface="Century Gothic"/>
                <a:sym typeface="Century Gothic"/>
              </a:defRPr>
            </a:lvl6pPr>
            <a:lvl7pPr marL="0" marR="0" lvl="6" indent="0" algn="r" rtl="0">
              <a:spcBef>
                <a:spcPts val="0"/>
              </a:spcBef>
              <a:buNone/>
              <a:defRPr sz="1400">
                <a:solidFill>
                  <a:schemeClr val="lt1"/>
                </a:solidFill>
                <a:latin typeface="Century Gothic"/>
                <a:ea typeface="Century Gothic"/>
                <a:cs typeface="Century Gothic"/>
                <a:sym typeface="Century Gothic"/>
              </a:defRPr>
            </a:lvl7pPr>
            <a:lvl8pPr marL="0" marR="0" lvl="7" indent="0" algn="r" rtl="0">
              <a:spcBef>
                <a:spcPts val="0"/>
              </a:spcBef>
              <a:buNone/>
              <a:defRPr sz="1400">
                <a:solidFill>
                  <a:schemeClr val="lt1"/>
                </a:solidFill>
                <a:latin typeface="Century Gothic"/>
                <a:ea typeface="Century Gothic"/>
                <a:cs typeface="Century Gothic"/>
                <a:sym typeface="Century Gothic"/>
              </a:defRPr>
            </a:lvl8pPr>
            <a:lvl9pPr marL="0" marR="0" lvl="8" indent="0" algn="r" rtl="0">
              <a:spcBef>
                <a:spcPts val="0"/>
              </a:spcBef>
              <a:buNone/>
              <a:defRPr sz="140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
        <p:nvSpPr>
          <p:cNvPr id="124" name="Google Shape;124;p11"/>
          <p:cNvSpPr txBox="1">
            <a:spLocks noGrp="1"/>
          </p:cNvSpPr>
          <p:nvPr>
            <p:ph type="body" idx="1"/>
          </p:nvPr>
        </p:nvSpPr>
        <p:spPr>
          <a:xfrm>
            <a:off x="670561" y="1985963"/>
            <a:ext cx="4876551" cy="1965960"/>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125" name="Google Shape;125;p11"/>
          <p:cNvSpPr txBox="1">
            <a:spLocks noGrp="1"/>
          </p:cNvSpPr>
          <p:nvPr>
            <p:ph type="body" idx="2"/>
          </p:nvPr>
        </p:nvSpPr>
        <p:spPr>
          <a:xfrm>
            <a:off x="670561" y="4164965"/>
            <a:ext cx="4876551" cy="1965960"/>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126" name="Google Shape;126;p11"/>
          <p:cNvSpPr txBox="1">
            <a:spLocks noGrp="1"/>
          </p:cNvSpPr>
          <p:nvPr>
            <p:ph type="body" idx="3"/>
          </p:nvPr>
        </p:nvSpPr>
        <p:spPr>
          <a:xfrm>
            <a:off x="5880100" y="1985963"/>
            <a:ext cx="4876800" cy="1965960"/>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
        <p:nvSpPr>
          <p:cNvPr id="127" name="Google Shape;127;p11"/>
          <p:cNvSpPr txBox="1">
            <a:spLocks noGrp="1"/>
          </p:cNvSpPr>
          <p:nvPr>
            <p:ph type="body" idx="4"/>
          </p:nvPr>
        </p:nvSpPr>
        <p:spPr>
          <a:xfrm>
            <a:off x="5880100" y="4169664"/>
            <a:ext cx="4876800" cy="1965960"/>
          </a:xfrm>
          <a:prstGeom prst="rect">
            <a:avLst/>
          </a:prstGeom>
          <a:noFill/>
          <a:ln>
            <a:noFill/>
          </a:ln>
        </p:spPr>
        <p:txBody>
          <a:bodyPr spcFirstLastPara="1" wrap="square" lIns="91425" tIns="91425" rIns="91425" bIns="91425" anchor="t" anchorCtr="0">
            <a:noAutofit/>
          </a:bodyPr>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64633" y="484094"/>
            <a:ext cx="10075084" cy="1116106"/>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64633" y="1981201"/>
            <a:ext cx="10075084" cy="4144963"/>
          </a:xfrm>
          <a:prstGeom prst="rect">
            <a:avLst/>
          </a:prstGeom>
          <a:noFill/>
          <a:ln>
            <a:noFill/>
          </a:ln>
        </p:spPr>
        <p:txBody>
          <a:bodyPr spcFirstLastPara="1" wrap="square" lIns="91425" tIns="91425" rIns="91425" bIns="91425" anchor="t" anchorCtr="0">
            <a:noAutofit/>
          </a:bodyPr>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FEFDFA"/>
                </a:solidFill>
                <a:latin typeface="Century Gothic"/>
                <a:ea typeface="Century Gothic"/>
                <a:cs typeface="Century Gothic"/>
                <a:sym typeface="Century Gothic"/>
              </a:defRPr>
            </a:lvl1pPr>
            <a:lvl2pPr marL="914400" marR="0" lvl="1"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3pPr>
            <a:lvl4pPr marL="1828800" marR="0" lvl="3" indent="-314325" algn="l" rtl="0">
              <a:spcBef>
                <a:spcPts val="60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5pPr>
            <a:lvl6pPr marL="2743200" marR="0" lvl="5"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7pPr>
            <a:lvl8pPr marL="3657600" marR="0" lvl="7" indent="-314325" algn="l" rtl="0">
              <a:spcBef>
                <a:spcPts val="360"/>
              </a:spcBef>
              <a:spcAft>
                <a:spcPts val="0"/>
              </a:spcAft>
              <a:buClr>
                <a:srgbClr val="9EE745"/>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FEFDFA"/>
                </a:solidFill>
                <a:latin typeface="Century Gothic"/>
                <a:ea typeface="Century Gothic"/>
                <a:cs typeface="Century Gothic"/>
                <a:sym typeface="Century Gothic"/>
              </a:defRPr>
            </a:lvl9pPr>
          </a:lstStyle>
          <a:p>
            <a:endParaRPr/>
          </a:p>
        </p:txBody>
      </p:sp>
      <p:sp>
        <p:nvSpPr>
          <p:cNvPr id="12" name="Google Shape;12;p1"/>
          <p:cNvSpPr txBox="1">
            <a:spLocks noGrp="1"/>
          </p:cNvSpPr>
          <p:nvPr>
            <p:ph type="dt" idx="10"/>
          </p:nvPr>
        </p:nvSpPr>
        <p:spPr>
          <a:xfrm>
            <a:off x="9060329" y="6423586"/>
            <a:ext cx="2844800" cy="365125"/>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SzPts val="1400"/>
              <a:buNone/>
              <a:defRPr sz="1100" b="0" i="0" u="none" strike="noStrike" cap="none">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ftr" idx="11"/>
          </p:nvPr>
        </p:nvSpPr>
        <p:spPr>
          <a:xfrm>
            <a:off x="268941" y="6423586"/>
            <a:ext cx="8163859"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100" b="0" i="0" u="none" strike="noStrike" cap="none">
                <a:solidFill>
                  <a:srgbClr val="FEFDF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Century Gothic"/>
                <a:ea typeface="Century Gothic"/>
                <a:cs typeface="Century Gothic"/>
                <a:sym typeface="Century Gothic"/>
              </a:defRPr>
            </a:lvl1pPr>
            <a:lvl2pPr marL="0" marR="0" lvl="1" indent="0" algn="r" rtl="0">
              <a:spcBef>
                <a:spcPts val="0"/>
              </a:spcBef>
              <a:buNone/>
              <a:defRPr sz="1400" b="0" i="0" u="none" strike="noStrike" cap="none">
                <a:solidFill>
                  <a:schemeClr val="lt1"/>
                </a:solidFill>
                <a:latin typeface="Century Gothic"/>
                <a:ea typeface="Century Gothic"/>
                <a:cs typeface="Century Gothic"/>
                <a:sym typeface="Century Gothic"/>
              </a:defRPr>
            </a:lvl2pPr>
            <a:lvl3pPr marL="0" marR="0" lvl="2" indent="0" algn="r" rtl="0">
              <a:spcBef>
                <a:spcPts val="0"/>
              </a:spcBef>
              <a:buNone/>
              <a:defRPr sz="1400" b="0" i="0" u="none" strike="noStrike" cap="none">
                <a:solidFill>
                  <a:schemeClr val="lt1"/>
                </a:solidFill>
                <a:latin typeface="Century Gothic"/>
                <a:ea typeface="Century Gothic"/>
                <a:cs typeface="Century Gothic"/>
                <a:sym typeface="Century Gothic"/>
              </a:defRPr>
            </a:lvl3pPr>
            <a:lvl4pPr marL="0" marR="0" lvl="3" indent="0" algn="r" rtl="0">
              <a:spcBef>
                <a:spcPts val="0"/>
              </a:spcBef>
              <a:buNone/>
              <a:defRPr sz="1400" b="0" i="0" u="none" strike="noStrike" cap="none">
                <a:solidFill>
                  <a:schemeClr val="lt1"/>
                </a:solidFill>
                <a:latin typeface="Century Gothic"/>
                <a:ea typeface="Century Gothic"/>
                <a:cs typeface="Century Gothic"/>
                <a:sym typeface="Century Gothic"/>
              </a:defRPr>
            </a:lvl4pPr>
            <a:lvl5pPr marL="0" marR="0" lvl="4" indent="0" algn="r" rtl="0">
              <a:spcBef>
                <a:spcPts val="0"/>
              </a:spcBef>
              <a:buNone/>
              <a:defRPr sz="1400" b="0" i="0" u="none" strike="noStrike" cap="none">
                <a:solidFill>
                  <a:schemeClr val="lt1"/>
                </a:solidFill>
                <a:latin typeface="Century Gothic"/>
                <a:ea typeface="Century Gothic"/>
                <a:cs typeface="Century Gothic"/>
                <a:sym typeface="Century Gothic"/>
              </a:defRPr>
            </a:lvl5pPr>
            <a:lvl6pPr marL="0" marR="0" lvl="5" indent="0" algn="r" rtl="0">
              <a:spcBef>
                <a:spcPts val="0"/>
              </a:spcBef>
              <a:buNone/>
              <a:defRPr sz="1400" b="0" i="0" u="none" strike="noStrike" cap="none">
                <a:solidFill>
                  <a:schemeClr val="lt1"/>
                </a:solidFill>
                <a:latin typeface="Century Gothic"/>
                <a:ea typeface="Century Gothic"/>
                <a:cs typeface="Century Gothic"/>
                <a:sym typeface="Century Gothic"/>
              </a:defRPr>
            </a:lvl6pPr>
            <a:lvl7pPr marL="0" marR="0" lvl="6" indent="0" algn="r" rtl="0">
              <a:spcBef>
                <a:spcPts val="0"/>
              </a:spcBef>
              <a:buNone/>
              <a:defRPr sz="1400" b="0" i="0" u="none" strike="noStrike" cap="none">
                <a:solidFill>
                  <a:schemeClr val="lt1"/>
                </a:solidFill>
                <a:latin typeface="Century Gothic"/>
                <a:ea typeface="Century Gothic"/>
                <a:cs typeface="Century Gothic"/>
                <a:sym typeface="Century Gothic"/>
              </a:defRPr>
            </a:lvl7pPr>
            <a:lvl8pPr marL="0" marR="0" lvl="7" indent="0" algn="r" rtl="0">
              <a:spcBef>
                <a:spcPts val="0"/>
              </a:spcBef>
              <a:buNone/>
              <a:defRPr sz="1400" b="0" i="0" u="none" strike="noStrike" cap="none">
                <a:solidFill>
                  <a:schemeClr val="lt1"/>
                </a:solidFill>
                <a:latin typeface="Century Gothic"/>
                <a:ea typeface="Century Gothic"/>
                <a:cs typeface="Century Gothic"/>
                <a:sym typeface="Century Gothic"/>
              </a:defRPr>
            </a:lvl8pPr>
            <a:lvl9pPr marL="0" marR="0" lvl="8" indent="0" algn="r" rtl="0">
              <a:spcBef>
                <a:spcPts val="0"/>
              </a:spcBef>
              <a:buNone/>
              <a:defRPr sz="140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cxnSp>
        <p:nvCxnSpPr>
          <p:cNvPr id="15" name="Google Shape;15;p1"/>
          <p:cNvCxnSpPr/>
          <p:nvPr/>
        </p:nvCxnSpPr>
        <p:spPr>
          <a:xfrm>
            <a:off x="1968500" y="1966913"/>
            <a:ext cx="9696451" cy="0"/>
          </a:xfrm>
          <a:prstGeom prst="straightConnector1">
            <a:avLst/>
          </a:prstGeom>
          <a:noFill/>
          <a:ln w="76200" cap="flat" cmpd="sng">
            <a:solidFill>
              <a:srgbClr val="00FFFF"/>
            </a:solidFill>
            <a:prstDash val="solid"/>
            <a:round/>
            <a:headEnd type="none" w="med" len="med"/>
            <a:tailEnd type="none" w="med" len="med"/>
          </a:ln>
        </p:spPr>
      </p:cxnSp>
      <p:sp>
        <p:nvSpPr>
          <p:cNvPr id="16" name="Google Shape;16;p1"/>
          <p:cNvSpPr/>
          <p:nvPr/>
        </p:nvSpPr>
        <p:spPr>
          <a:xfrm>
            <a:off x="-3329517" y="1400175"/>
            <a:ext cx="4876801" cy="3657600"/>
          </a:xfrm>
          <a:custGeom>
            <a:avLst/>
            <a:gdLst/>
            <a:ahLst/>
            <a:cxnLst/>
            <a:rect l="l" t="t" r="r" b="b"/>
            <a:pathLst>
              <a:path w="64000" h="64000" extrusionOk="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rgbClr val="00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7" name="Google Shape;17;p1"/>
          <p:cNvSpPr/>
          <p:nvPr/>
        </p:nvSpPr>
        <p:spPr>
          <a:xfrm>
            <a:off x="-4273550" y="333375"/>
            <a:ext cx="5384801" cy="4038600"/>
          </a:xfrm>
          <a:custGeom>
            <a:avLst/>
            <a:gdLst/>
            <a:ahLst/>
            <a:cxnLst/>
            <a:rect l="l" t="t" r="r" b="b"/>
            <a:pathLst>
              <a:path w="64000" h="64000" extrusionOk="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rgbClr val="EF4BD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cxnSp>
        <p:nvCxnSpPr>
          <p:cNvPr id="18" name="Google Shape;18;p1"/>
          <p:cNvCxnSpPr/>
          <p:nvPr/>
        </p:nvCxnSpPr>
        <p:spPr>
          <a:xfrm>
            <a:off x="2639484" y="1844675"/>
            <a:ext cx="8352367" cy="0"/>
          </a:xfrm>
          <a:prstGeom prst="straightConnector1">
            <a:avLst/>
          </a:prstGeom>
          <a:noFill/>
          <a:ln w="76200" cap="flat" cmpd="sng">
            <a:solidFill>
              <a:srgbClr val="DC52B8"/>
            </a:solidFill>
            <a:prstDash val="solid"/>
            <a:round/>
            <a:headEnd type="none" w="med" len="med"/>
            <a:tailEnd type="none" w="med" len="med"/>
          </a:ln>
        </p:spPr>
      </p:cxnSp>
      <p:pic>
        <p:nvPicPr>
          <p:cNvPr id="19" name="Google Shape;19;p1" descr="Bdpcolor2"/>
          <p:cNvPicPr preferRelativeResize="0"/>
          <p:nvPr/>
        </p:nvPicPr>
        <p:blipFill rotWithShape="1">
          <a:blip r:embed="rId24">
            <a:alphaModFix/>
          </a:blip>
          <a:srcRect/>
          <a:stretch/>
        </p:blipFill>
        <p:spPr>
          <a:xfrm>
            <a:off x="10242552" y="6034089"/>
            <a:ext cx="1517649" cy="708025"/>
          </a:xfrm>
          <a:prstGeom prst="rect">
            <a:avLst/>
          </a:prstGeom>
          <a:noFill/>
          <a:ln>
            <a:noFill/>
          </a:ln>
        </p:spPr>
      </p:pic>
      <p:sp>
        <p:nvSpPr>
          <p:cNvPr id="20" name="Google Shape;20;p1"/>
          <p:cNvSpPr/>
          <p:nvPr/>
        </p:nvSpPr>
        <p:spPr>
          <a:xfrm>
            <a:off x="11148485" y="6656388"/>
            <a:ext cx="1187449" cy="22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Open Sans Light"/>
                <a:ea typeface="Open Sans Light"/>
                <a:cs typeface="Open Sans Light"/>
                <a:sym typeface="Open Sans Light"/>
              </a:rPr>
              <a:t>2010</a:t>
            </a:r>
            <a:endParaRPr sz="1400"/>
          </a:p>
          <a:p>
            <a:pPr marL="0" marR="0" lvl="0" indent="63500" algn="l" rtl="0">
              <a:spcBef>
                <a:spcPts val="200"/>
              </a:spcBef>
              <a:spcAft>
                <a:spcPts val="0"/>
              </a:spcAft>
              <a:buClr>
                <a:schemeClr val="dk1"/>
              </a:buClr>
              <a:buSzPts val="1000"/>
              <a:buFont typeface="Century Gothic"/>
              <a:buNone/>
            </a:pPr>
            <a:endParaRPr sz="1000">
              <a:solidFill>
                <a:schemeClr val="dk1"/>
              </a:solidFill>
              <a:latin typeface="Open Sans Light"/>
              <a:ea typeface="Open Sans Light"/>
              <a:cs typeface="Open Sans Light"/>
              <a:sym typeface="Open Sans Light"/>
            </a:endParaRPr>
          </a:p>
          <a:p>
            <a:pPr marL="0" marR="0" lvl="0" indent="63500" algn="l" rtl="0">
              <a:spcBef>
                <a:spcPts val="200"/>
              </a:spcBef>
              <a:spcAft>
                <a:spcPts val="0"/>
              </a:spcAft>
              <a:buClr>
                <a:schemeClr val="dk1"/>
              </a:buClr>
              <a:buSzPts val="1000"/>
              <a:buFont typeface="Century Gothic"/>
              <a:buNone/>
            </a:pPr>
            <a:endParaRPr sz="1000">
              <a:solidFill>
                <a:schemeClr val="dk1"/>
              </a:solidFill>
              <a:latin typeface="Open Sans Light"/>
              <a:ea typeface="Open Sans Light"/>
              <a:cs typeface="Open Sans Light"/>
              <a:sym typeface="Open Sans Light"/>
            </a:endParaRPr>
          </a:p>
        </p:txBody>
      </p:sp>
      <p:cxnSp>
        <p:nvCxnSpPr>
          <p:cNvPr id="21" name="Google Shape;21;p1"/>
          <p:cNvCxnSpPr/>
          <p:nvPr/>
        </p:nvCxnSpPr>
        <p:spPr>
          <a:xfrm>
            <a:off x="1968500" y="1966913"/>
            <a:ext cx="9696451" cy="0"/>
          </a:xfrm>
          <a:prstGeom prst="straightConnector1">
            <a:avLst/>
          </a:prstGeom>
          <a:noFill/>
          <a:ln w="76200" cap="flat" cmpd="sng">
            <a:solidFill>
              <a:srgbClr val="00FFFF"/>
            </a:solidFill>
            <a:prstDash val="solid"/>
            <a:round/>
            <a:headEnd type="none" w="med" len="med"/>
            <a:tailEnd type="none" w="med" len="med"/>
          </a:ln>
        </p:spPr>
      </p:cxnSp>
      <p:sp>
        <p:nvSpPr>
          <p:cNvPr id="22" name="Google Shape;22;p1"/>
          <p:cNvSpPr/>
          <p:nvPr/>
        </p:nvSpPr>
        <p:spPr>
          <a:xfrm>
            <a:off x="-3329517" y="1400175"/>
            <a:ext cx="4876801" cy="3657600"/>
          </a:xfrm>
          <a:custGeom>
            <a:avLst/>
            <a:gdLst/>
            <a:ahLst/>
            <a:cxnLst/>
            <a:rect l="l" t="t" r="r" b="b"/>
            <a:pathLst>
              <a:path w="64000" h="64000" extrusionOk="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rgbClr val="00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3" name="Google Shape;23;p1"/>
          <p:cNvSpPr/>
          <p:nvPr/>
        </p:nvSpPr>
        <p:spPr>
          <a:xfrm>
            <a:off x="-4273550" y="333375"/>
            <a:ext cx="5384801" cy="4038600"/>
          </a:xfrm>
          <a:custGeom>
            <a:avLst/>
            <a:gdLst/>
            <a:ahLst/>
            <a:cxnLst/>
            <a:rect l="l" t="t" r="r" b="b"/>
            <a:pathLst>
              <a:path w="64000" h="64000" extrusionOk="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rgbClr val="EF4BD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cxnSp>
        <p:nvCxnSpPr>
          <p:cNvPr id="24" name="Google Shape;24;p1"/>
          <p:cNvCxnSpPr/>
          <p:nvPr/>
        </p:nvCxnSpPr>
        <p:spPr>
          <a:xfrm>
            <a:off x="2639484" y="1844675"/>
            <a:ext cx="8352367" cy="0"/>
          </a:xfrm>
          <a:prstGeom prst="straightConnector1">
            <a:avLst/>
          </a:prstGeom>
          <a:noFill/>
          <a:ln w="76200" cap="flat" cmpd="sng">
            <a:solidFill>
              <a:srgbClr val="DC52B8"/>
            </a:solidFill>
            <a:prstDash val="solid"/>
            <a:round/>
            <a:headEnd type="none" w="med" len="med"/>
            <a:tailEnd type="none" w="med" len="med"/>
          </a:ln>
        </p:spPr>
      </p:cxnSp>
      <p:pic>
        <p:nvPicPr>
          <p:cNvPr id="25" name="Google Shape;25;p1" descr="Bdpcolor2"/>
          <p:cNvPicPr preferRelativeResize="0"/>
          <p:nvPr/>
        </p:nvPicPr>
        <p:blipFill rotWithShape="1">
          <a:blip r:embed="rId24">
            <a:alphaModFix/>
          </a:blip>
          <a:srcRect/>
          <a:stretch/>
        </p:blipFill>
        <p:spPr>
          <a:xfrm>
            <a:off x="10242552" y="6034089"/>
            <a:ext cx="1517649" cy="708025"/>
          </a:xfrm>
          <a:prstGeom prst="rect">
            <a:avLst/>
          </a:prstGeom>
          <a:noFill/>
          <a:ln>
            <a:noFill/>
          </a:ln>
        </p:spPr>
      </p:pic>
      <p:sp>
        <p:nvSpPr>
          <p:cNvPr id="26" name="Google Shape;26;p1"/>
          <p:cNvSpPr/>
          <p:nvPr/>
        </p:nvSpPr>
        <p:spPr>
          <a:xfrm>
            <a:off x="11148485" y="6656388"/>
            <a:ext cx="1187449" cy="22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Open Sans Light"/>
                <a:ea typeface="Open Sans Light"/>
                <a:cs typeface="Open Sans Light"/>
                <a:sym typeface="Open Sans Light"/>
              </a:rPr>
              <a:t>2010</a:t>
            </a:r>
            <a:endParaRPr sz="1400"/>
          </a:p>
          <a:p>
            <a:pPr marL="0" marR="0" lvl="0" indent="63500" algn="l" rtl="0">
              <a:spcBef>
                <a:spcPts val="200"/>
              </a:spcBef>
              <a:spcAft>
                <a:spcPts val="0"/>
              </a:spcAft>
              <a:buClr>
                <a:schemeClr val="dk1"/>
              </a:buClr>
              <a:buSzPts val="1000"/>
              <a:buFont typeface="Century Gothic"/>
              <a:buNone/>
            </a:pPr>
            <a:endParaRPr sz="1000">
              <a:solidFill>
                <a:schemeClr val="dk1"/>
              </a:solidFill>
              <a:latin typeface="Open Sans Light"/>
              <a:ea typeface="Open Sans Light"/>
              <a:cs typeface="Open Sans Light"/>
              <a:sym typeface="Open Sans Light"/>
            </a:endParaRPr>
          </a:p>
          <a:p>
            <a:pPr marL="0" marR="0" lvl="0" indent="63500" algn="l" rtl="0">
              <a:spcBef>
                <a:spcPts val="200"/>
              </a:spcBef>
              <a:spcAft>
                <a:spcPts val="0"/>
              </a:spcAft>
              <a:buClr>
                <a:schemeClr val="dk1"/>
              </a:buClr>
              <a:buSzPts val="1000"/>
              <a:buFont typeface="Century Gothic"/>
              <a:buNone/>
            </a:pPr>
            <a:endParaRPr sz="1000">
              <a:solidFill>
                <a:schemeClr val="dk1"/>
              </a:solidFill>
              <a:latin typeface="Open Sans Light"/>
              <a:ea typeface="Open Sans Light"/>
              <a:cs typeface="Open Sans Light"/>
              <a:sym typeface="Open Sans Light"/>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709" r:id="rId21"/>
    <p:sldLayoutId id="2147483670" r:id="rId2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3.png"/><Relationship Id="rId12"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5.png"/><Relationship Id="rId15" Type="http://schemas.openxmlformats.org/officeDocument/2006/relationships/image" Target="../media/image8.png"/><Relationship Id="rId10" Type="http://schemas.openxmlformats.org/officeDocument/2006/relationships/image" Target="../media/image9.svg"/><Relationship Id="rId9" Type="http://schemas.openxmlformats.org/officeDocument/2006/relationships/image" Target="../media/image4.pn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video" Target="https://www.youtube.com/embed/uTgFXbxhfFs" TargetMode="External"/><Relationship Id="rId5" Type="http://schemas.openxmlformats.org/officeDocument/2006/relationships/image" Target="../media/image30.jp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video" Target="https://www.youtube.com/embed/TD9wrnY9e9s" TargetMode="External"/><Relationship Id="rId5" Type="http://schemas.openxmlformats.org/officeDocument/2006/relationships/image" Target="../media/image32.jp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1.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1.xml"/><Relationship Id="rId1" Type="http://schemas.openxmlformats.org/officeDocument/2006/relationships/video" Target="https://www.youtube.com/embed/6svAIgEnFvw" TargetMode="External"/><Relationship Id="rId5" Type="http://schemas.openxmlformats.org/officeDocument/2006/relationships/image" Target="../media/image36.jp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video" Target="https://www.youtube.com/embed/38yDyjvIFIk" TargetMode="External"/><Relationship Id="rId5" Type="http://schemas.openxmlformats.org/officeDocument/2006/relationships/image" Target="../media/image37.jp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39.png"/><Relationship Id="rId12" Type="http://schemas.openxmlformats.org/officeDocument/2006/relationships/image" Target="../media/image111.sv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07.svg"/><Relationship Id="rId11" Type="http://schemas.openxmlformats.org/officeDocument/2006/relationships/image" Target="../media/image41.png"/><Relationship Id="rId15" Type="http://schemas.openxmlformats.org/officeDocument/2006/relationships/comments" Target="../comments/comment1.xml"/><Relationship Id="rId10" Type="http://schemas.openxmlformats.org/officeDocument/2006/relationships/image" Target="../media/image109.svg"/><Relationship Id="rId4" Type="http://schemas.openxmlformats.org/officeDocument/2006/relationships/image" Target="../media/image38.png"/><Relationship Id="rId9" Type="http://schemas.openxmlformats.org/officeDocument/2006/relationships/image" Target="../media/image40.png"/><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2.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video" Target="https://www.youtube.com/embed/DJTt5I8K4Rk" TargetMode="External"/><Relationship Id="rId5" Type="http://schemas.openxmlformats.org/officeDocument/2006/relationships/image" Target="../media/image13.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9.jpe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video" Target="https://www.youtube.com/embed/V1a_CT7-PDY" TargetMode="External"/><Relationship Id="rId5" Type="http://schemas.openxmlformats.org/officeDocument/2006/relationships/image" Target="../media/image2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2" name="Google Shape;232;p23"/>
          <p:cNvSpPr txBox="1"/>
          <p:nvPr/>
        </p:nvSpPr>
        <p:spPr>
          <a:xfrm>
            <a:off x="317501" y="1236684"/>
            <a:ext cx="5778500" cy="668316"/>
          </a:xfrm>
          <a:prstGeom prst="rect">
            <a:avLst/>
          </a:prstGeom>
          <a:noFill/>
          <a:ln>
            <a:noFill/>
          </a:ln>
        </p:spPr>
        <p:txBody>
          <a:bodyPr spcFirstLastPara="1" wrap="square" lIns="91425" tIns="45700" rIns="91425" bIns="45700" anchor="t" anchorCtr="0">
            <a:noAutofit/>
          </a:bodyPr>
          <a:lstStyle/>
          <a:p>
            <a:pPr algn="ctr"/>
            <a:r>
              <a:rPr lang="en-GB" sz="3000" b="1" dirty="0">
                <a:solidFill>
                  <a:schemeClr val="dk1"/>
                </a:solidFill>
                <a:latin typeface="Century Gothic" panose="020B0502020202020204" pitchFamily="34" charset="0"/>
                <a:ea typeface="Century Gothic"/>
                <a:cs typeface="Century Gothic"/>
                <a:sym typeface="Century Gothic"/>
              </a:rPr>
              <a:t>YYC Young </a:t>
            </a:r>
          </a:p>
          <a:p>
            <a:pPr algn="ctr"/>
            <a:r>
              <a:rPr lang="en-GB" sz="3000" b="1" dirty="0">
                <a:solidFill>
                  <a:schemeClr val="dk1"/>
                </a:solidFill>
                <a:latin typeface="Century Gothic" panose="020B0502020202020204" pitchFamily="34" charset="0"/>
                <a:ea typeface="Century Gothic"/>
                <a:cs typeface="Century Gothic"/>
                <a:sym typeface="Century Gothic"/>
              </a:rPr>
              <a:t>Citizen Scientists:</a:t>
            </a:r>
          </a:p>
          <a:p>
            <a:pPr algn="ctr"/>
            <a:r>
              <a:rPr lang="en-GB" sz="3000" b="1" dirty="0">
                <a:solidFill>
                  <a:schemeClr val="dk1"/>
                </a:solidFill>
                <a:latin typeface="Century Gothic" panose="020B0502020202020204" pitchFamily="34" charset="0"/>
                <a:ea typeface="Century Gothic"/>
                <a:cs typeface="Century Gothic"/>
                <a:sym typeface="Century Gothic"/>
              </a:rPr>
              <a:t>Birds </a:t>
            </a:r>
          </a:p>
          <a:p>
            <a:pPr algn="ctr"/>
            <a:endParaRPr lang="en-GB" sz="2400" b="1" dirty="0">
              <a:solidFill>
                <a:schemeClr val="dk1"/>
              </a:solidFill>
              <a:latin typeface="Century Gothic" panose="020B0502020202020204" pitchFamily="34" charset="0"/>
              <a:ea typeface="Century Gothic"/>
              <a:cs typeface="Century Gothic"/>
              <a:sym typeface="Century Gothic"/>
            </a:endParaRPr>
          </a:p>
          <a:p>
            <a:pPr algn="ctr"/>
            <a:r>
              <a:rPr lang="en-US" sz="2400" b="1" dirty="0" smtClean="0">
                <a:solidFill>
                  <a:schemeClr val="dk1"/>
                </a:solidFill>
                <a:latin typeface="Century Gothic" panose="020B0502020202020204" pitchFamily="34" charset="0"/>
                <a:ea typeface="Century Gothic"/>
                <a:cs typeface="Century Gothic"/>
                <a:sym typeface="Century Gothic"/>
              </a:rPr>
              <a:t>Bird Nests </a:t>
            </a:r>
            <a:endParaRPr lang="en-GB" sz="2000" dirty="0">
              <a:solidFill>
                <a:schemeClr val="dk1"/>
              </a:solidFill>
              <a:latin typeface="Century Gothic" panose="020B0502020202020204" pitchFamily="34" charset="0"/>
              <a:sym typeface="Century Gothic"/>
            </a:endParaRPr>
          </a:p>
        </p:txBody>
      </p:sp>
      <p:pic>
        <p:nvPicPr>
          <p:cNvPr id="5" name="Graphic 4" descr="Hummingbird">
            <a:extLst>
              <a:ext uri="{FF2B5EF4-FFF2-40B4-BE49-F238E27FC236}">
                <a16:creationId xmlns:a16="http://schemas.microsoft.com/office/drawing/2014/main" id="{AD762DD0-DBCE-43E8-9F03-BD0CAE24A191}"/>
              </a:ext>
            </a:extLst>
          </p:cNvPr>
          <p:cNvPicPr>
            <a:picLocks noChangeAspect="1"/>
          </p:cNvPicPr>
          <p:nvPr/>
        </p:nvPicPr>
        <p:blipFill>
          <a:blip r:embed="rId3">
            <a:extLst>
              <a:ext uri="{96DAC541-7B7A-43D3-8B79-37D633B846F1}">
                <asvg:svgBlip xmlns="" xmlns:asvg="http://schemas.microsoft.com/office/drawing/2016/SVG/main" r:embed="rId6"/>
              </a:ext>
            </a:extLst>
          </a:blip>
          <a:stretch>
            <a:fillRect/>
          </a:stretch>
        </p:blipFill>
        <p:spPr>
          <a:xfrm>
            <a:off x="9949904" y="2772810"/>
            <a:ext cx="1152128" cy="1152128"/>
          </a:xfrm>
          <a:prstGeom prst="rect">
            <a:avLst/>
          </a:prstGeom>
        </p:spPr>
      </p:pic>
      <p:pic>
        <p:nvPicPr>
          <p:cNvPr id="4" name="Graphic 3" descr="Owl">
            <a:extLst>
              <a:ext uri="{FF2B5EF4-FFF2-40B4-BE49-F238E27FC236}">
                <a16:creationId xmlns:a16="http://schemas.microsoft.com/office/drawing/2014/main" id="{8DBF5133-D424-46A5-B7DE-06C5049686C7}"/>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859521" y="2658814"/>
            <a:ext cx="1380120" cy="1380120"/>
          </a:xfrm>
          <a:prstGeom prst="rect">
            <a:avLst/>
          </a:prstGeom>
        </p:spPr>
      </p:pic>
      <p:pic>
        <p:nvPicPr>
          <p:cNvPr id="8" name="Graphic 7" descr="Eagle">
            <a:extLst>
              <a:ext uri="{FF2B5EF4-FFF2-40B4-BE49-F238E27FC236}">
                <a16:creationId xmlns:a16="http://schemas.microsoft.com/office/drawing/2014/main" id="{9929E6E1-8DD2-489B-A608-1E702CC3ACD4}"/>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744141" y="676938"/>
            <a:ext cx="1183241" cy="1183241"/>
          </a:xfrm>
          <a:prstGeom prst="rect">
            <a:avLst/>
          </a:prstGeom>
        </p:spPr>
      </p:pic>
      <p:pic>
        <p:nvPicPr>
          <p:cNvPr id="12" name="Graphic 11" descr="Sparrow">
            <a:extLst>
              <a:ext uri="{FF2B5EF4-FFF2-40B4-BE49-F238E27FC236}">
                <a16:creationId xmlns:a16="http://schemas.microsoft.com/office/drawing/2014/main" id="{523E9378-850B-4B2B-A995-1AECBA23F546}"/>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9705832" y="611719"/>
            <a:ext cx="1193000" cy="1193000"/>
          </a:xfrm>
          <a:prstGeom prst="rect">
            <a:avLst/>
          </a:prstGeom>
        </p:spPr>
      </p:pic>
      <p:pic>
        <p:nvPicPr>
          <p:cNvPr id="9" name="Google Shape;233;p23"/>
          <p:cNvPicPr preferRelativeResize="0"/>
          <p:nvPr/>
        </p:nvPicPr>
        <p:blipFill rotWithShape="1">
          <a:blip r:embed="rId13">
            <a:alphaModFix/>
          </a:blip>
          <a:srcRect/>
          <a:stretch/>
        </p:blipFill>
        <p:spPr>
          <a:xfrm>
            <a:off x="4740192" y="4552664"/>
            <a:ext cx="2711618" cy="1525937"/>
          </a:xfrm>
          <a:prstGeom prst="rect">
            <a:avLst/>
          </a:prstGeom>
          <a:noFill/>
          <a:ln>
            <a:noFill/>
          </a:ln>
        </p:spPr>
      </p:pic>
      <p:pic>
        <p:nvPicPr>
          <p:cNvPr id="11" name="Picture 10" descr="Screen Clipping">
            <a:extLst>
              <a:ext uri="{FF2B5EF4-FFF2-40B4-BE49-F238E27FC236}">
                <a16:creationId xmlns:a16="http://schemas.microsoft.com/office/drawing/2014/main" id="{ECB04F24-3945-4E78-B72A-85940C56B72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5373" y="4417304"/>
            <a:ext cx="1421189" cy="1661297"/>
          </a:xfrm>
          <a:prstGeom prst="rect">
            <a:avLst/>
          </a:prstGeom>
        </p:spPr>
      </p:pic>
      <p:grpSp>
        <p:nvGrpSpPr>
          <p:cNvPr id="13" name="Group 12">
            <a:extLst>
              <a:ext uri="{FF2B5EF4-FFF2-40B4-BE49-F238E27FC236}">
                <a16:creationId xmlns:a16="http://schemas.microsoft.com/office/drawing/2014/main" id="{5EAD513C-4EA9-4843-BC0D-B1372851A307}"/>
              </a:ext>
            </a:extLst>
          </p:cNvPr>
          <p:cNvGrpSpPr/>
          <p:nvPr/>
        </p:nvGrpSpPr>
        <p:grpSpPr>
          <a:xfrm>
            <a:off x="0" y="4862191"/>
            <a:ext cx="4100513" cy="1408176"/>
            <a:chOff x="-2641603" y="4341828"/>
            <a:chExt cx="3657601" cy="1408176"/>
          </a:xfrm>
        </p:grpSpPr>
        <p:sp>
          <p:nvSpPr>
            <p:cNvPr id="14" name="Round Same Side Corner Rectangle 13">
              <a:extLst>
                <a:ext uri="{FF2B5EF4-FFF2-40B4-BE49-F238E27FC236}">
                  <a16:creationId xmlns:a16="http://schemas.microsoft.com/office/drawing/2014/main" id="{81CD7213-A7BC-0D4F-BFA6-AE318DC52D68}"/>
                </a:ext>
              </a:extLst>
            </p:cNvPr>
            <p:cNvSpPr/>
            <p:nvPr/>
          </p:nvSpPr>
          <p:spPr>
            <a:xfrm rot="5400000">
              <a:off x="-1516890" y="3217115"/>
              <a:ext cx="1408176" cy="3657601"/>
            </a:xfrm>
            <a:prstGeom prst="round2SameRect">
              <a:avLst>
                <a:gd name="adj1" fmla="val 43723"/>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9E6BB16D-AE7F-2640-9C9B-D1CBB1B610B3}"/>
                </a:ext>
              </a:extLst>
            </p:cNvPr>
            <p:cNvPicPr>
              <a:picLocks noChangeAspect="1"/>
            </p:cNvPicPr>
            <p:nvPr/>
          </p:nvPicPr>
          <p:blipFill>
            <a:blip r:embed="rId15"/>
            <a:stretch>
              <a:fillRect/>
            </a:stretch>
          </p:blipFill>
          <p:spPr>
            <a:xfrm>
              <a:off x="-2311230" y="4610887"/>
              <a:ext cx="2996856" cy="870055"/>
            </a:xfrm>
            <a:prstGeom prst="rect">
              <a:avLst/>
            </a:prstGeom>
          </p:spPr>
        </p:pic>
      </p:grpSp>
    </p:spTree>
    <p:extLst>
      <p:ext uri="{BB962C8B-B14F-4D97-AF65-F5344CB8AC3E}">
        <p14:creationId xmlns:p14="http://schemas.microsoft.com/office/powerpoint/2010/main" val="3790041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2" y="21265"/>
            <a:ext cx="12265570" cy="6791533"/>
          </a:xfrm>
          <a:prstGeom prst="rect">
            <a:avLst/>
          </a:prstGeom>
        </p:spPr>
      </p:pic>
      <p:sp>
        <p:nvSpPr>
          <p:cNvPr id="18" name="Google Shape;507;p44"/>
          <p:cNvSpPr txBox="1">
            <a:spLocks noGrp="1"/>
          </p:cNvSpPr>
          <p:nvPr>
            <p:ph type="title"/>
          </p:nvPr>
        </p:nvSpPr>
        <p:spPr>
          <a:xfrm>
            <a:off x="1890817" y="581818"/>
            <a:ext cx="8259000" cy="1116000"/>
          </a:xfrm>
          <a:prstGeom prst="rect">
            <a:avLst/>
          </a:prstGeom>
          <a:noFill/>
          <a:ln>
            <a:noFill/>
          </a:ln>
        </p:spPr>
        <p:txBody>
          <a:bodyPr spcFirstLastPara="1" wrap="square" lIns="91425" tIns="45700" rIns="91425" bIns="45700" anchor="t" anchorCtr="0">
            <a:noAutofit/>
          </a:bodyPr>
          <a:lstStyle/>
          <a:p>
            <a:pPr algn="ctr">
              <a:buClr>
                <a:schemeClr val="accent5"/>
              </a:buClr>
            </a:pPr>
            <a:r>
              <a:rPr lang="en-US" dirty="0" smtClean="0">
                <a:solidFill>
                  <a:schemeClr val="accent5"/>
                </a:solidFill>
              </a:rPr>
              <a:t>Dome</a:t>
            </a:r>
            <a:endParaRPr dirty="0">
              <a:solidFill>
                <a:schemeClr val="accent5"/>
              </a:solidFill>
            </a:endParaRPr>
          </a:p>
        </p:txBody>
      </p:sp>
      <p:sp>
        <p:nvSpPr>
          <p:cNvPr id="16" name="Rectangle 15"/>
          <p:cNvSpPr/>
          <p:nvPr/>
        </p:nvSpPr>
        <p:spPr>
          <a:xfrm>
            <a:off x="-2215" y="24559"/>
            <a:ext cx="12314717" cy="1329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Google Shape;507;p44"/>
          <p:cNvSpPr txBox="1">
            <a:spLocks/>
          </p:cNvSpPr>
          <p:nvPr/>
        </p:nvSpPr>
        <p:spPr>
          <a:xfrm>
            <a:off x="1939979" y="577803"/>
            <a:ext cx="8362238" cy="1116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5"/>
              </a:buClr>
            </a:pPr>
            <a:r>
              <a:rPr lang="en-US" dirty="0" smtClean="0">
                <a:solidFill>
                  <a:schemeClr val="bg1"/>
                </a:solidFill>
              </a:rPr>
              <a:t>Dome Nests</a:t>
            </a:r>
            <a:endParaRPr lang="en-US" dirty="0">
              <a:solidFill>
                <a:schemeClr val="bg1"/>
              </a:solidFill>
            </a:endParaRPr>
          </a:p>
        </p:txBody>
      </p:sp>
      <p:pic>
        <p:nvPicPr>
          <p:cNvPr id="9220" name="Picture 4"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3606" y="3783398"/>
            <a:ext cx="3975027" cy="264935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678" y="1693803"/>
            <a:ext cx="3685954" cy="27644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80847" y="1693803"/>
            <a:ext cx="5289661" cy="2015936"/>
          </a:xfrm>
          <a:prstGeom prst="rect">
            <a:avLst/>
          </a:prstGeom>
          <a:noFill/>
        </p:spPr>
        <p:txBody>
          <a:bodyPr wrap="square" rtlCol="0">
            <a:spAutoFit/>
          </a:bodyPr>
          <a:lstStyle/>
          <a:p>
            <a:r>
              <a:rPr lang="en-US" sz="2500" dirty="0" smtClean="0"/>
              <a:t>Dome nests are:</a:t>
            </a:r>
            <a:br>
              <a:rPr lang="en-US" sz="2500" dirty="0" smtClean="0"/>
            </a:br>
            <a:endParaRPr lang="en-US" sz="2500" dirty="0" smtClean="0"/>
          </a:p>
          <a:p>
            <a:pPr marL="342900" indent="-342900">
              <a:buFont typeface="Arial" panose="020B0604020202020204" pitchFamily="34" charset="0"/>
              <a:buChar char="•"/>
            </a:pPr>
            <a:r>
              <a:rPr lang="en-US" sz="2500" dirty="0" smtClean="0"/>
              <a:t>A spherical (circular) nest</a:t>
            </a:r>
          </a:p>
          <a:p>
            <a:pPr marL="342900" indent="-342900">
              <a:buFont typeface="Arial" panose="020B0604020202020204" pitchFamily="34" charset="0"/>
              <a:buChar char="•"/>
            </a:pPr>
            <a:r>
              <a:rPr lang="en-US" sz="2500" dirty="0" smtClean="0"/>
              <a:t>Has an entrance hole</a:t>
            </a:r>
          </a:p>
          <a:p>
            <a:pPr marL="342900" indent="-342900">
              <a:buFont typeface="Arial" panose="020B0604020202020204" pitchFamily="34" charset="0"/>
              <a:buChar char="•"/>
            </a:pPr>
            <a:r>
              <a:rPr lang="en-US" sz="2500" dirty="0" smtClean="0"/>
              <a:t>Commonly made  in thick bushes</a:t>
            </a:r>
            <a:endParaRPr lang="en-CA" sz="2500" dirty="0"/>
          </a:p>
        </p:txBody>
      </p:sp>
    </p:spTree>
    <p:extLst>
      <p:ext uri="{BB962C8B-B14F-4D97-AF65-F5344CB8AC3E}">
        <p14:creationId xmlns:p14="http://schemas.microsoft.com/office/powerpoint/2010/main" val="3987048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2" y="21265"/>
            <a:ext cx="12265570" cy="6791533"/>
          </a:xfrm>
          <a:prstGeom prst="rect">
            <a:avLst/>
          </a:prstGeom>
        </p:spPr>
      </p:pic>
      <p:sp>
        <p:nvSpPr>
          <p:cNvPr id="18" name="Google Shape;507;p44"/>
          <p:cNvSpPr txBox="1">
            <a:spLocks noGrp="1"/>
          </p:cNvSpPr>
          <p:nvPr>
            <p:ph type="title"/>
          </p:nvPr>
        </p:nvSpPr>
        <p:spPr>
          <a:xfrm>
            <a:off x="1890817" y="581818"/>
            <a:ext cx="8259000" cy="1116000"/>
          </a:xfrm>
          <a:prstGeom prst="rect">
            <a:avLst/>
          </a:prstGeom>
          <a:noFill/>
          <a:ln>
            <a:noFill/>
          </a:ln>
        </p:spPr>
        <p:txBody>
          <a:bodyPr spcFirstLastPara="1" wrap="square" lIns="91425" tIns="45700" rIns="91425" bIns="45700" anchor="t" anchorCtr="0">
            <a:noAutofit/>
          </a:bodyPr>
          <a:lstStyle/>
          <a:p>
            <a:pPr algn="ctr">
              <a:buClr>
                <a:schemeClr val="accent5"/>
              </a:buClr>
            </a:pPr>
            <a:r>
              <a:rPr lang="en-US" dirty="0" smtClean="0">
                <a:solidFill>
                  <a:schemeClr val="accent5"/>
                </a:solidFill>
              </a:rPr>
              <a:t>Dome</a:t>
            </a:r>
            <a:endParaRPr dirty="0">
              <a:solidFill>
                <a:schemeClr val="accent5"/>
              </a:solidFill>
            </a:endParaRPr>
          </a:p>
        </p:txBody>
      </p:sp>
      <p:sp>
        <p:nvSpPr>
          <p:cNvPr id="16" name="Rectangle 15"/>
          <p:cNvSpPr/>
          <p:nvPr/>
        </p:nvSpPr>
        <p:spPr>
          <a:xfrm>
            <a:off x="-2215" y="24559"/>
            <a:ext cx="12267787" cy="1329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Google Shape;507;p44"/>
          <p:cNvSpPr txBox="1">
            <a:spLocks/>
          </p:cNvSpPr>
          <p:nvPr/>
        </p:nvSpPr>
        <p:spPr>
          <a:xfrm>
            <a:off x="1939979" y="577803"/>
            <a:ext cx="8362238" cy="1116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5"/>
              </a:buClr>
            </a:pPr>
            <a:r>
              <a:rPr lang="en-US" dirty="0" smtClean="0">
                <a:solidFill>
                  <a:schemeClr val="bg1"/>
                </a:solidFill>
              </a:rPr>
              <a:t>Dome Nests</a:t>
            </a:r>
            <a:endParaRPr lang="en-US" dirty="0">
              <a:solidFill>
                <a:schemeClr val="bg1"/>
              </a:solidFill>
            </a:endParaRPr>
          </a:p>
        </p:txBody>
      </p:sp>
      <p:sp>
        <p:nvSpPr>
          <p:cNvPr id="6" name="TextBox 5"/>
          <p:cNvSpPr txBox="1"/>
          <p:nvPr/>
        </p:nvSpPr>
        <p:spPr>
          <a:xfrm>
            <a:off x="5880847" y="1693803"/>
            <a:ext cx="5289661" cy="3554819"/>
          </a:xfrm>
          <a:prstGeom prst="rect">
            <a:avLst/>
          </a:prstGeom>
          <a:noFill/>
        </p:spPr>
        <p:txBody>
          <a:bodyPr wrap="square" rtlCol="0">
            <a:spAutoFit/>
          </a:bodyPr>
          <a:lstStyle/>
          <a:p>
            <a:r>
              <a:rPr lang="en-US" sz="2500" dirty="0" smtClean="0"/>
              <a:t>Positives:</a:t>
            </a:r>
          </a:p>
          <a:p>
            <a:pPr marL="342900" indent="-342900">
              <a:buFont typeface="Arial" panose="020B0604020202020204" pitchFamily="34" charset="0"/>
              <a:buChar char="•"/>
            </a:pPr>
            <a:r>
              <a:rPr lang="en-US" sz="2500" dirty="0" smtClean="0"/>
              <a:t>Hard for some predators to access</a:t>
            </a:r>
          </a:p>
          <a:p>
            <a:pPr marL="342900" indent="-342900">
              <a:buFont typeface="Arial" panose="020B0604020202020204" pitchFamily="34" charset="0"/>
              <a:buChar char="•"/>
            </a:pPr>
            <a:r>
              <a:rPr lang="en-US" sz="2500" dirty="0" smtClean="0"/>
              <a:t>Sheltered from weather</a:t>
            </a:r>
          </a:p>
          <a:p>
            <a:endParaRPr lang="en-US" sz="2500" dirty="0" smtClean="0"/>
          </a:p>
          <a:p>
            <a:endParaRPr lang="en-US" sz="2500" dirty="0"/>
          </a:p>
          <a:p>
            <a:r>
              <a:rPr lang="en-US" sz="2500" dirty="0" smtClean="0"/>
              <a:t>Negatives:</a:t>
            </a:r>
          </a:p>
          <a:p>
            <a:pPr marL="342900" indent="-342900">
              <a:buFont typeface="Arial" panose="020B0604020202020204" pitchFamily="34" charset="0"/>
              <a:buChar char="•"/>
            </a:pPr>
            <a:r>
              <a:rPr lang="en-US" sz="2500" dirty="0" smtClean="0"/>
              <a:t>Takes a long time to build</a:t>
            </a:r>
          </a:p>
          <a:p>
            <a:pPr marL="342900" indent="-342900">
              <a:buFont typeface="Arial" panose="020B0604020202020204" pitchFamily="34" charset="0"/>
              <a:buChar char="•"/>
            </a:pPr>
            <a:r>
              <a:rPr lang="en-US" sz="2500" dirty="0" smtClean="0"/>
              <a:t>Takes a lot of energy to build</a:t>
            </a:r>
          </a:p>
        </p:txBody>
      </p:sp>
      <p:pic>
        <p:nvPicPr>
          <p:cNvPr id="11266"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892" y="2255077"/>
            <a:ext cx="5229303" cy="3023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815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2" y="21265"/>
            <a:ext cx="12265570" cy="6791533"/>
          </a:xfrm>
          <a:prstGeom prst="rect">
            <a:avLst/>
          </a:prstGeom>
        </p:spPr>
      </p:pic>
      <p:sp>
        <p:nvSpPr>
          <p:cNvPr id="18" name="Google Shape;507;p44"/>
          <p:cNvSpPr txBox="1">
            <a:spLocks noGrp="1"/>
          </p:cNvSpPr>
          <p:nvPr>
            <p:ph type="title"/>
          </p:nvPr>
        </p:nvSpPr>
        <p:spPr>
          <a:xfrm>
            <a:off x="1890817" y="581818"/>
            <a:ext cx="8259000" cy="1116000"/>
          </a:xfrm>
          <a:prstGeom prst="rect">
            <a:avLst/>
          </a:prstGeom>
          <a:noFill/>
          <a:ln>
            <a:noFill/>
          </a:ln>
        </p:spPr>
        <p:txBody>
          <a:bodyPr spcFirstLastPara="1" wrap="square" lIns="91425" tIns="45700" rIns="91425" bIns="45700" anchor="t" anchorCtr="0">
            <a:noAutofit/>
          </a:bodyPr>
          <a:lstStyle/>
          <a:p>
            <a:pPr algn="ctr">
              <a:buClr>
                <a:schemeClr val="accent5"/>
              </a:buClr>
            </a:pPr>
            <a:r>
              <a:rPr lang="en-US" dirty="0" smtClean="0">
                <a:solidFill>
                  <a:schemeClr val="accent5"/>
                </a:solidFill>
              </a:rPr>
              <a:t>Magpies</a:t>
            </a:r>
            <a:endParaRPr dirty="0">
              <a:solidFill>
                <a:schemeClr val="accent5"/>
              </a:solidFill>
            </a:endParaRPr>
          </a:p>
        </p:txBody>
      </p:sp>
      <p:sp>
        <p:nvSpPr>
          <p:cNvPr id="16" name="Rectangle 15"/>
          <p:cNvSpPr/>
          <p:nvPr/>
        </p:nvSpPr>
        <p:spPr>
          <a:xfrm>
            <a:off x="19050" y="24559"/>
            <a:ext cx="12220575" cy="1329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Google Shape;507;p44"/>
          <p:cNvSpPr txBox="1">
            <a:spLocks/>
          </p:cNvSpPr>
          <p:nvPr/>
        </p:nvSpPr>
        <p:spPr>
          <a:xfrm>
            <a:off x="1939979" y="577803"/>
            <a:ext cx="8362238" cy="1116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5"/>
              </a:buClr>
            </a:pPr>
            <a:r>
              <a:rPr lang="en-US" dirty="0" smtClean="0">
                <a:solidFill>
                  <a:schemeClr val="bg1"/>
                </a:solidFill>
              </a:rPr>
              <a:t>Dome Nests &amp; Black-billed Magpies</a:t>
            </a:r>
            <a:endParaRPr lang="en-US" dirty="0">
              <a:solidFill>
                <a:schemeClr val="bg1"/>
              </a:solidFill>
            </a:endParaRPr>
          </a:p>
        </p:txBody>
      </p:sp>
      <p:sp>
        <p:nvSpPr>
          <p:cNvPr id="6" name="TextBox 5"/>
          <p:cNvSpPr txBox="1"/>
          <p:nvPr/>
        </p:nvSpPr>
        <p:spPr>
          <a:xfrm>
            <a:off x="6086807" y="1438623"/>
            <a:ext cx="5289661" cy="5478423"/>
          </a:xfrm>
          <a:prstGeom prst="rect">
            <a:avLst/>
          </a:prstGeom>
          <a:noFill/>
        </p:spPr>
        <p:txBody>
          <a:bodyPr wrap="square" rtlCol="0">
            <a:spAutoFit/>
          </a:bodyPr>
          <a:lstStyle/>
          <a:p>
            <a:pPr marL="342900" indent="-342900">
              <a:buFont typeface="Arial" panose="020B0604020202020204" pitchFamily="34" charset="0"/>
              <a:buChar char="•"/>
            </a:pPr>
            <a:r>
              <a:rPr lang="en-US" sz="2500" dirty="0" smtClean="0"/>
              <a:t>Nest in dense trees or shrubs to protect against predators.</a:t>
            </a:r>
            <a:br>
              <a:rPr lang="en-US" sz="2500" dirty="0" smtClean="0"/>
            </a:br>
            <a:endParaRPr lang="en-US" sz="2500" dirty="0"/>
          </a:p>
          <a:p>
            <a:pPr marL="342900" indent="-342900">
              <a:buFont typeface="Arial" panose="020B0604020202020204" pitchFamily="34" charset="0"/>
              <a:buChar char="•"/>
            </a:pPr>
            <a:r>
              <a:rPr lang="en-US" sz="2500" dirty="0" smtClean="0"/>
              <a:t>Males and females build the nest together with the males building the outside and females building the inside.</a:t>
            </a:r>
            <a:br>
              <a:rPr lang="en-US" sz="2500" dirty="0" smtClean="0"/>
            </a:br>
            <a:endParaRPr lang="en-US" sz="2500" dirty="0" smtClean="0"/>
          </a:p>
          <a:p>
            <a:pPr marL="342900" indent="-342900">
              <a:buFont typeface="Arial" panose="020B0604020202020204" pitchFamily="34" charset="0"/>
              <a:buChar char="•"/>
            </a:pPr>
            <a:r>
              <a:rPr lang="en-US" sz="2500" dirty="0" smtClean="0"/>
              <a:t>Magpie nests have an exit and entrance </a:t>
            </a:r>
            <a:r>
              <a:rPr lang="en-US" sz="2500" dirty="0"/>
              <a:t>b</a:t>
            </a:r>
            <a:r>
              <a:rPr lang="en-US" sz="2500" dirty="0" smtClean="0"/>
              <a:t>ecause their long tails prevents them from turning around in their nests.</a:t>
            </a:r>
            <a:br>
              <a:rPr lang="en-US" sz="2500" dirty="0" smtClean="0"/>
            </a:br>
            <a:endParaRPr lang="en-US" sz="2500" dirty="0" smtClean="0"/>
          </a:p>
          <a:p>
            <a:pPr marL="342900" indent="-342900">
              <a:buFont typeface="Arial" panose="020B0604020202020204" pitchFamily="34" charset="0"/>
              <a:buChar char="•"/>
            </a:pPr>
            <a:r>
              <a:rPr lang="en-US" sz="2500" dirty="0" smtClean="0"/>
              <a:t>Nests take 40-50 days to build.</a:t>
            </a:r>
            <a:endParaRPr lang="en-CA" sz="2500" dirty="0"/>
          </a:p>
        </p:txBody>
      </p:sp>
      <p:pic>
        <p:nvPicPr>
          <p:cNvPr id="10242"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867" y="2255077"/>
            <a:ext cx="4420808" cy="33086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2403450"/>
            <a:ext cx="5033859" cy="5033859"/>
          </a:xfrm>
          <a:prstGeom prst="rect">
            <a:avLst/>
          </a:prstGeom>
        </p:spPr>
      </p:pic>
    </p:spTree>
    <p:extLst>
      <p:ext uri="{BB962C8B-B14F-4D97-AF65-F5344CB8AC3E}">
        <p14:creationId xmlns:p14="http://schemas.microsoft.com/office/powerpoint/2010/main" val="2902414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21263" y="21265"/>
            <a:ext cx="12265570" cy="6791533"/>
          </a:xfrm>
          <a:prstGeom prst="rect">
            <a:avLst/>
          </a:prstGeom>
        </p:spPr>
      </p:pic>
      <p:sp>
        <p:nvSpPr>
          <p:cNvPr id="18" name="Google Shape;507;p44"/>
          <p:cNvSpPr txBox="1">
            <a:spLocks noGrp="1"/>
          </p:cNvSpPr>
          <p:nvPr>
            <p:ph type="title"/>
          </p:nvPr>
        </p:nvSpPr>
        <p:spPr>
          <a:xfrm>
            <a:off x="1890817" y="581818"/>
            <a:ext cx="8259000" cy="1116000"/>
          </a:xfrm>
          <a:prstGeom prst="rect">
            <a:avLst/>
          </a:prstGeom>
          <a:noFill/>
          <a:ln>
            <a:noFill/>
          </a:ln>
        </p:spPr>
        <p:txBody>
          <a:bodyPr spcFirstLastPara="1" wrap="square" lIns="91425" tIns="45700" rIns="91425" bIns="45700" anchor="t" anchorCtr="0">
            <a:noAutofit/>
          </a:bodyPr>
          <a:lstStyle/>
          <a:p>
            <a:pPr algn="ctr">
              <a:buClr>
                <a:schemeClr val="accent5"/>
              </a:buClr>
            </a:pPr>
            <a:r>
              <a:rPr lang="en-US" dirty="0" smtClean="0">
                <a:solidFill>
                  <a:schemeClr val="accent5"/>
                </a:solidFill>
              </a:rPr>
              <a:t>Cup</a:t>
            </a:r>
            <a:endParaRPr dirty="0">
              <a:solidFill>
                <a:schemeClr val="accent5"/>
              </a:solidFill>
            </a:endParaRPr>
          </a:p>
        </p:txBody>
      </p:sp>
      <p:sp>
        <p:nvSpPr>
          <p:cNvPr id="16" name="Rectangle 15"/>
          <p:cNvSpPr/>
          <p:nvPr/>
        </p:nvSpPr>
        <p:spPr>
          <a:xfrm>
            <a:off x="-23480" y="24559"/>
            <a:ext cx="12220575" cy="1329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Google Shape;507;p44"/>
          <p:cNvSpPr txBox="1">
            <a:spLocks/>
          </p:cNvSpPr>
          <p:nvPr/>
        </p:nvSpPr>
        <p:spPr>
          <a:xfrm>
            <a:off x="1897449" y="577803"/>
            <a:ext cx="8362238" cy="1116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5"/>
              </a:buClr>
            </a:pPr>
            <a:r>
              <a:rPr lang="en-US" dirty="0" smtClean="0">
                <a:solidFill>
                  <a:schemeClr val="bg1"/>
                </a:solidFill>
              </a:rPr>
              <a:t>Cup Nests</a:t>
            </a:r>
            <a:endParaRPr lang="en-US" dirty="0">
              <a:solidFill>
                <a:schemeClr val="bg1"/>
              </a:solidFill>
            </a:endParaRPr>
          </a:p>
        </p:txBody>
      </p:sp>
      <p:sp>
        <p:nvSpPr>
          <p:cNvPr id="6" name="TextBox 5"/>
          <p:cNvSpPr txBox="1"/>
          <p:nvPr/>
        </p:nvSpPr>
        <p:spPr>
          <a:xfrm>
            <a:off x="5880847" y="1693803"/>
            <a:ext cx="5289661" cy="4324261"/>
          </a:xfrm>
          <a:prstGeom prst="rect">
            <a:avLst/>
          </a:prstGeom>
          <a:noFill/>
        </p:spPr>
        <p:txBody>
          <a:bodyPr wrap="square" rtlCol="0">
            <a:spAutoFit/>
          </a:bodyPr>
          <a:lstStyle/>
          <a:p>
            <a:r>
              <a:rPr lang="en-US" sz="2500" dirty="0" smtClean="0"/>
              <a:t>Cups are:</a:t>
            </a:r>
            <a:br>
              <a:rPr lang="en-US" sz="2500" dirty="0" smtClean="0"/>
            </a:br>
            <a:endParaRPr lang="en-US" sz="2500" dirty="0" smtClean="0"/>
          </a:p>
          <a:p>
            <a:pPr marL="342900" indent="-342900">
              <a:buFont typeface="Arial" panose="020B0604020202020204" pitchFamily="34" charset="0"/>
              <a:buChar char="•"/>
            </a:pPr>
            <a:r>
              <a:rPr lang="en-US" sz="2500" dirty="0" smtClean="0"/>
              <a:t>Cup-shaped</a:t>
            </a:r>
          </a:p>
          <a:p>
            <a:pPr marL="342900" indent="-342900">
              <a:buFont typeface="Arial" panose="020B0604020202020204" pitchFamily="34" charset="0"/>
              <a:buChar char="•"/>
            </a:pPr>
            <a:r>
              <a:rPr lang="en-US" sz="2500" dirty="0" smtClean="0"/>
              <a:t>One of the most familiar nest types</a:t>
            </a:r>
          </a:p>
          <a:p>
            <a:pPr marL="342900" indent="-342900">
              <a:buFont typeface="Arial" panose="020B0604020202020204" pitchFamily="34" charset="0"/>
              <a:buChar char="•"/>
            </a:pPr>
            <a:r>
              <a:rPr lang="en-US" sz="2500" dirty="0" smtClean="0"/>
              <a:t>Built often in trees on branches or natural ledges</a:t>
            </a:r>
          </a:p>
          <a:p>
            <a:pPr marL="342900" indent="-342900">
              <a:buFont typeface="Arial" panose="020B0604020202020204" pitchFamily="34" charset="0"/>
              <a:buChar char="•"/>
            </a:pPr>
            <a:r>
              <a:rPr lang="en-US" sz="2500" dirty="0" smtClean="0"/>
              <a:t>Made out of grasses, sticks, spider webs, moss, mud and more</a:t>
            </a:r>
          </a:p>
          <a:p>
            <a:pPr marL="342900" indent="-342900">
              <a:buFont typeface="Arial" panose="020B0604020202020204" pitchFamily="34" charset="0"/>
              <a:buChar char="•"/>
            </a:pPr>
            <a:endParaRPr lang="en-CA" sz="2500" dirty="0"/>
          </a:p>
        </p:txBody>
      </p:sp>
      <p:pic>
        <p:nvPicPr>
          <p:cNvPr id="12292" name="Picture 4"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808" y="1479541"/>
            <a:ext cx="5181969" cy="277175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560" y="4507571"/>
            <a:ext cx="2256045" cy="204894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5675" y="4507571"/>
            <a:ext cx="2480030" cy="210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629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21263" y="21265"/>
            <a:ext cx="12265570" cy="6791533"/>
          </a:xfrm>
          <a:prstGeom prst="rect">
            <a:avLst/>
          </a:prstGeom>
        </p:spPr>
      </p:pic>
      <p:sp>
        <p:nvSpPr>
          <p:cNvPr id="18" name="Google Shape;507;p44"/>
          <p:cNvSpPr txBox="1">
            <a:spLocks noGrp="1"/>
          </p:cNvSpPr>
          <p:nvPr>
            <p:ph type="title"/>
          </p:nvPr>
        </p:nvSpPr>
        <p:spPr>
          <a:xfrm>
            <a:off x="1890817" y="581818"/>
            <a:ext cx="8259000" cy="1116000"/>
          </a:xfrm>
          <a:prstGeom prst="rect">
            <a:avLst/>
          </a:prstGeom>
          <a:noFill/>
          <a:ln>
            <a:noFill/>
          </a:ln>
        </p:spPr>
        <p:txBody>
          <a:bodyPr spcFirstLastPara="1" wrap="square" lIns="91425" tIns="45700" rIns="91425" bIns="45700" anchor="t" anchorCtr="0">
            <a:noAutofit/>
          </a:bodyPr>
          <a:lstStyle/>
          <a:p>
            <a:pPr algn="ctr">
              <a:buClr>
                <a:schemeClr val="accent5"/>
              </a:buClr>
            </a:pPr>
            <a:r>
              <a:rPr lang="en-US" dirty="0" smtClean="0">
                <a:solidFill>
                  <a:schemeClr val="accent5"/>
                </a:solidFill>
              </a:rPr>
              <a:t>Cup</a:t>
            </a:r>
            <a:endParaRPr dirty="0">
              <a:solidFill>
                <a:schemeClr val="accent5"/>
              </a:solidFill>
            </a:endParaRPr>
          </a:p>
        </p:txBody>
      </p:sp>
      <p:sp>
        <p:nvSpPr>
          <p:cNvPr id="16" name="Rectangle 15"/>
          <p:cNvSpPr/>
          <p:nvPr/>
        </p:nvSpPr>
        <p:spPr>
          <a:xfrm>
            <a:off x="-23480" y="24559"/>
            <a:ext cx="12220575" cy="1329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Google Shape;507;p44"/>
          <p:cNvSpPr txBox="1">
            <a:spLocks/>
          </p:cNvSpPr>
          <p:nvPr/>
        </p:nvSpPr>
        <p:spPr>
          <a:xfrm>
            <a:off x="1897449" y="577803"/>
            <a:ext cx="8362238" cy="1116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5"/>
              </a:buClr>
            </a:pPr>
            <a:r>
              <a:rPr lang="en-US" dirty="0" smtClean="0">
                <a:solidFill>
                  <a:schemeClr val="bg1"/>
                </a:solidFill>
              </a:rPr>
              <a:t>Cup Nests</a:t>
            </a:r>
            <a:endParaRPr lang="en-US" dirty="0">
              <a:solidFill>
                <a:schemeClr val="bg1"/>
              </a:solidFill>
            </a:endParaRPr>
          </a:p>
        </p:txBody>
      </p:sp>
      <p:sp>
        <p:nvSpPr>
          <p:cNvPr id="6" name="TextBox 5"/>
          <p:cNvSpPr txBox="1"/>
          <p:nvPr/>
        </p:nvSpPr>
        <p:spPr>
          <a:xfrm>
            <a:off x="6124877" y="2024342"/>
            <a:ext cx="5289661" cy="3554819"/>
          </a:xfrm>
          <a:prstGeom prst="rect">
            <a:avLst/>
          </a:prstGeom>
          <a:noFill/>
        </p:spPr>
        <p:txBody>
          <a:bodyPr wrap="square" rtlCol="0">
            <a:spAutoFit/>
          </a:bodyPr>
          <a:lstStyle/>
          <a:p>
            <a:r>
              <a:rPr lang="en-US" sz="2500" dirty="0" smtClean="0"/>
              <a:t>Positives:</a:t>
            </a:r>
          </a:p>
          <a:p>
            <a:pPr marL="342900" indent="-342900">
              <a:buFont typeface="Arial" panose="020B0604020202020204" pitchFamily="34" charset="0"/>
              <a:buChar char="•"/>
            </a:pPr>
            <a:r>
              <a:rPr lang="en-US" sz="2500" dirty="0" smtClean="0"/>
              <a:t>Easy to build in many places</a:t>
            </a:r>
          </a:p>
          <a:p>
            <a:pPr marL="342900" indent="-342900">
              <a:buFont typeface="Arial" panose="020B0604020202020204" pitchFamily="34" charset="0"/>
              <a:buChar char="•"/>
            </a:pPr>
            <a:r>
              <a:rPr lang="en-US" sz="2500" dirty="0" smtClean="0"/>
              <a:t>Eggs are insulated and protected in the bottom</a:t>
            </a:r>
          </a:p>
          <a:p>
            <a:pPr marL="342900" indent="-342900">
              <a:buFont typeface="Arial" panose="020B0604020202020204" pitchFamily="34" charset="0"/>
              <a:buChar char="•"/>
            </a:pPr>
            <a:endParaRPr lang="en-US" sz="2500" dirty="0" smtClean="0"/>
          </a:p>
          <a:p>
            <a:r>
              <a:rPr lang="en-US" sz="2500" dirty="0" smtClean="0"/>
              <a:t>Negatives:</a:t>
            </a:r>
          </a:p>
          <a:p>
            <a:pPr marL="342900" indent="-342900">
              <a:buFont typeface="Arial" panose="020B0604020202020204" pitchFamily="34" charset="0"/>
              <a:buChar char="•"/>
            </a:pPr>
            <a:r>
              <a:rPr lang="en-US" sz="2500" dirty="0" smtClean="0"/>
              <a:t>Open access for predators</a:t>
            </a:r>
          </a:p>
          <a:p>
            <a:pPr marL="342900" indent="-342900">
              <a:buFont typeface="Arial" panose="020B0604020202020204" pitchFamily="34" charset="0"/>
              <a:buChar char="•"/>
            </a:pPr>
            <a:endParaRPr lang="en-US" sz="2500" dirty="0" smtClean="0"/>
          </a:p>
          <a:p>
            <a:pPr marL="342900" indent="-342900">
              <a:buFont typeface="Arial" panose="020B0604020202020204" pitchFamily="34" charset="0"/>
              <a:buChar char="•"/>
            </a:pPr>
            <a:endParaRPr lang="en-CA" sz="2500" dirty="0"/>
          </a:p>
        </p:txBody>
      </p:sp>
      <p:pic>
        <p:nvPicPr>
          <p:cNvPr id="13316" name="Picture 4"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436" y="1892925"/>
            <a:ext cx="4524673" cy="438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599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4"/>
          <a:stretch>
            <a:fillRect/>
          </a:stretch>
        </p:blipFill>
        <p:spPr>
          <a:xfrm>
            <a:off x="-85058" y="85060"/>
            <a:ext cx="12265570" cy="6791533"/>
          </a:xfrm>
          <a:prstGeom prst="rect">
            <a:avLst/>
          </a:prstGeom>
        </p:spPr>
      </p:pic>
      <p:sp>
        <p:nvSpPr>
          <p:cNvPr id="18" name="Google Shape;507;p44"/>
          <p:cNvSpPr txBox="1">
            <a:spLocks noGrp="1"/>
          </p:cNvSpPr>
          <p:nvPr>
            <p:ph type="title"/>
          </p:nvPr>
        </p:nvSpPr>
        <p:spPr>
          <a:xfrm>
            <a:off x="1890817" y="581818"/>
            <a:ext cx="8259000" cy="1116000"/>
          </a:xfrm>
          <a:prstGeom prst="rect">
            <a:avLst/>
          </a:prstGeom>
          <a:noFill/>
          <a:ln>
            <a:noFill/>
          </a:ln>
        </p:spPr>
        <p:txBody>
          <a:bodyPr spcFirstLastPara="1" wrap="square" lIns="91425" tIns="45700" rIns="91425" bIns="45700" anchor="t" anchorCtr="0">
            <a:noAutofit/>
          </a:bodyPr>
          <a:lstStyle/>
          <a:p>
            <a:pPr algn="ctr">
              <a:buClr>
                <a:schemeClr val="accent5"/>
              </a:buClr>
            </a:pPr>
            <a:r>
              <a:rPr lang="en-US" dirty="0" smtClean="0">
                <a:solidFill>
                  <a:schemeClr val="accent5"/>
                </a:solidFill>
              </a:rPr>
              <a:t>American Robin</a:t>
            </a:r>
            <a:endParaRPr dirty="0">
              <a:solidFill>
                <a:schemeClr val="accent5"/>
              </a:solidFill>
            </a:endParaRPr>
          </a:p>
        </p:txBody>
      </p:sp>
      <p:sp>
        <p:nvSpPr>
          <p:cNvPr id="16" name="Rectangle 15"/>
          <p:cNvSpPr/>
          <p:nvPr/>
        </p:nvSpPr>
        <p:spPr>
          <a:xfrm>
            <a:off x="-23480" y="24559"/>
            <a:ext cx="12220575" cy="1329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Google Shape;507;p44"/>
          <p:cNvSpPr txBox="1">
            <a:spLocks/>
          </p:cNvSpPr>
          <p:nvPr/>
        </p:nvSpPr>
        <p:spPr>
          <a:xfrm>
            <a:off x="1897449" y="577803"/>
            <a:ext cx="8362238" cy="1116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5"/>
              </a:buClr>
            </a:pPr>
            <a:r>
              <a:rPr lang="en-US" dirty="0" smtClean="0">
                <a:solidFill>
                  <a:schemeClr val="bg1"/>
                </a:solidFill>
              </a:rPr>
              <a:t>Cup Nests &amp; American Robin</a:t>
            </a:r>
            <a:endParaRPr lang="en-US" dirty="0">
              <a:solidFill>
                <a:schemeClr val="bg1"/>
              </a:solidFill>
            </a:endParaRPr>
          </a:p>
        </p:txBody>
      </p:sp>
      <p:sp>
        <p:nvSpPr>
          <p:cNvPr id="7" name="TextBox 6"/>
          <p:cNvSpPr txBox="1"/>
          <p:nvPr/>
        </p:nvSpPr>
        <p:spPr>
          <a:xfrm>
            <a:off x="222404" y="1896802"/>
            <a:ext cx="5289661" cy="4708981"/>
          </a:xfrm>
          <a:prstGeom prst="rect">
            <a:avLst/>
          </a:prstGeom>
          <a:noFill/>
        </p:spPr>
        <p:txBody>
          <a:bodyPr wrap="square" rtlCol="0">
            <a:spAutoFit/>
          </a:bodyPr>
          <a:lstStyle/>
          <a:p>
            <a:pPr marL="342900" indent="-342900">
              <a:buFont typeface="Arial" panose="020B0604020202020204" pitchFamily="34" charset="0"/>
              <a:buChar char="•"/>
            </a:pPr>
            <a:r>
              <a:rPr lang="en-US" sz="2500" dirty="0" smtClean="0"/>
              <a:t>Males and females build the nest together</a:t>
            </a:r>
            <a:br>
              <a:rPr lang="en-US" sz="2500" dirty="0" smtClean="0"/>
            </a:br>
            <a:endParaRPr lang="en-US" sz="2500" dirty="0" smtClean="0"/>
          </a:p>
          <a:p>
            <a:pPr marL="342900" indent="-342900">
              <a:buFont typeface="Arial" panose="020B0604020202020204" pitchFamily="34" charset="0"/>
              <a:buChar char="•"/>
            </a:pPr>
            <a:r>
              <a:rPr lang="en-US" sz="2500" dirty="0" smtClean="0"/>
              <a:t>Males bring females material while she builds</a:t>
            </a:r>
            <a:br>
              <a:rPr lang="en-US" sz="2500" dirty="0" smtClean="0"/>
            </a:br>
            <a:endParaRPr lang="en-US" sz="2500" dirty="0" smtClean="0"/>
          </a:p>
          <a:p>
            <a:pPr marL="342900" indent="-342900">
              <a:buFont typeface="Arial" panose="020B0604020202020204" pitchFamily="34" charset="0"/>
              <a:buChar char="•"/>
            </a:pPr>
            <a:r>
              <a:rPr lang="en-US" sz="2500" dirty="0" smtClean="0"/>
              <a:t>Mud is important to a robin’s nest</a:t>
            </a:r>
          </a:p>
          <a:p>
            <a:endParaRPr lang="en-US" sz="2500" dirty="0" smtClean="0"/>
          </a:p>
          <a:p>
            <a:pPr marL="342900" indent="-342900">
              <a:buFont typeface="Arial" panose="020B0604020202020204" pitchFamily="34" charset="0"/>
              <a:buChar char="•"/>
            </a:pPr>
            <a:r>
              <a:rPr lang="en-US" sz="2500" dirty="0" smtClean="0"/>
              <a:t>In cities, robins will nest on buildings, in garden boxes and windowsills </a:t>
            </a:r>
          </a:p>
          <a:p>
            <a:pPr marL="342900" indent="-342900">
              <a:buFont typeface="Arial" panose="020B0604020202020204" pitchFamily="34" charset="0"/>
              <a:buChar char="•"/>
            </a:pPr>
            <a:endParaRPr lang="en-CA" sz="2500" dirty="0"/>
          </a:p>
        </p:txBody>
      </p:sp>
      <p:pic>
        <p:nvPicPr>
          <p:cNvPr id="8" name="uTgFXbxhfFs"/>
          <p:cNvPicPr>
            <a:picLocks noRot="1" noChangeAspect="1"/>
          </p:cNvPicPr>
          <p:nvPr>
            <a:videoFile r:link="rId1"/>
          </p:nvPr>
        </p:nvPicPr>
        <p:blipFill>
          <a:blip r:embed="rId5">
            <a:extLst>
              <a:ext uri="{28A0092B-C50C-407E-A947-70E740481C1C}">
                <a14:useLocalDpi xmlns:a14="http://schemas.microsoft.com/office/drawing/2010/main" val="0"/>
              </a:ext>
            </a:extLst>
          </a:blip>
          <a:stretch>
            <a:fillRect/>
          </a:stretch>
        </p:blipFill>
        <p:spPr>
          <a:xfrm>
            <a:off x="5890437" y="1907627"/>
            <a:ext cx="5975498" cy="4167907"/>
          </a:xfrm>
          <a:prstGeom prst="rect">
            <a:avLst/>
          </a:prstGeom>
        </p:spPr>
      </p:pic>
      <p:grpSp>
        <p:nvGrpSpPr>
          <p:cNvPr id="14" name="Group 13"/>
          <p:cNvGrpSpPr/>
          <p:nvPr/>
        </p:nvGrpSpPr>
        <p:grpSpPr>
          <a:xfrm rot="20809350">
            <a:off x="10407947" y="5227463"/>
            <a:ext cx="1821123" cy="1511046"/>
            <a:chOff x="5777438" y="4391525"/>
            <a:chExt cx="2115671" cy="2209141"/>
          </a:xfrm>
        </p:grpSpPr>
        <p:sp>
          <p:nvSpPr>
            <p:cNvPr id="15" name="7-Point Star 14"/>
            <p:cNvSpPr/>
            <p:nvPr/>
          </p:nvSpPr>
          <p:spPr>
            <a:xfrm>
              <a:off x="5777438" y="4391525"/>
              <a:ext cx="2115671" cy="2209141"/>
            </a:xfrm>
            <a:prstGeom prst="star7">
              <a:avLst/>
            </a:prstGeom>
            <a:solidFill>
              <a:srgbClr val="FFFF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a:off x="6089851" y="4947343"/>
              <a:ext cx="1506070" cy="1015664"/>
            </a:xfrm>
            <a:prstGeom prst="rect">
              <a:avLst/>
            </a:prstGeom>
            <a:noFill/>
          </p:spPr>
          <p:txBody>
            <a:bodyPr wrap="square" rtlCol="0">
              <a:spAutoFit/>
            </a:bodyPr>
            <a:lstStyle/>
            <a:p>
              <a:pPr algn="ctr"/>
              <a:r>
                <a:rPr lang="en-US" sz="2000" b="1" dirty="0" smtClean="0">
                  <a:solidFill>
                    <a:schemeClr val="tx2">
                      <a:lumMod val="25000"/>
                    </a:schemeClr>
                  </a:solidFill>
                </a:rPr>
                <a:t>Click to see the video</a:t>
              </a:r>
              <a:endParaRPr lang="en-CA" sz="2000" b="1" dirty="0">
                <a:solidFill>
                  <a:schemeClr val="tx2">
                    <a:lumMod val="25000"/>
                  </a:schemeClr>
                </a:solidFill>
              </a:endParaRPr>
            </a:p>
          </p:txBody>
        </p:sp>
      </p:grpSp>
    </p:spTree>
    <p:extLst>
      <p:ext uri="{BB962C8B-B14F-4D97-AF65-F5344CB8AC3E}">
        <p14:creationId xmlns:p14="http://schemas.microsoft.com/office/powerpoint/2010/main" val="3228902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21263" y="21265"/>
            <a:ext cx="12265570" cy="6791533"/>
          </a:xfrm>
          <a:prstGeom prst="rect">
            <a:avLst/>
          </a:prstGeom>
        </p:spPr>
      </p:pic>
      <p:sp>
        <p:nvSpPr>
          <p:cNvPr id="18" name="Google Shape;507;p44"/>
          <p:cNvSpPr txBox="1">
            <a:spLocks noGrp="1"/>
          </p:cNvSpPr>
          <p:nvPr>
            <p:ph type="title"/>
          </p:nvPr>
        </p:nvSpPr>
        <p:spPr>
          <a:xfrm>
            <a:off x="1890817" y="581818"/>
            <a:ext cx="8259000" cy="1116000"/>
          </a:xfrm>
          <a:prstGeom prst="rect">
            <a:avLst/>
          </a:prstGeom>
          <a:noFill/>
          <a:ln>
            <a:noFill/>
          </a:ln>
        </p:spPr>
        <p:txBody>
          <a:bodyPr spcFirstLastPara="1" wrap="square" lIns="91425" tIns="45700" rIns="91425" bIns="45700" anchor="t" anchorCtr="0">
            <a:noAutofit/>
          </a:bodyPr>
          <a:lstStyle/>
          <a:p>
            <a:pPr algn="ctr">
              <a:buClr>
                <a:schemeClr val="accent5"/>
              </a:buClr>
            </a:pPr>
            <a:r>
              <a:rPr lang="en-US" dirty="0" smtClean="0">
                <a:solidFill>
                  <a:schemeClr val="accent5"/>
                </a:solidFill>
              </a:rPr>
              <a:t>Cavity</a:t>
            </a:r>
            <a:endParaRPr dirty="0">
              <a:solidFill>
                <a:schemeClr val="accent5"/>
              </a:solidFill>
            </a:endParaRPr>
          </a:p>
        </p:txBody>
      </p:sp>
      <p:sp>
        <p:nvSpPr>
          <p:cNvPr id="16" name="Rectangle 15"/>
          <p:cNvSpPr/>
          <p:nvPr/>
        </p:nvSpPr>
        <p:spPr>
          <a:xfrm>
            <a:off x="-23480" y="24559"/>
            <a:ext cx="12220575" cy="1329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Google Shape;507;p44"/>
          <p:cNvSpPr txBox="1">
            <a:spLocks/>
          </p:cNvSpPr>
          <p:nvPr/>
        </p:nvSpPr>
        <p:spPr>
          <a:xfrm>
            <a:off x="1939979" y="577803"/>
            <a:ext cx="8362238" cy="1116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5"/>
              </a:buClr>
            </a:pPr>
            <a:r>
              <a:rPr lang="en-US" dirty="0" smtClean="0">
                <a:solidFill>
                  <a:schemeClr val="bg1"/>
                </a:solidFill>
              </a:rPr>
              <a:t>Cavity Nests</a:t>
            </a:r>
            <a:endParaRPr lang="en-US" dirty="0">
              <a:solidFill>
                <a:schemeClr val="bg1"/>
              </a:solidFill>
            </a:endParaRPr>
          </a:p>
        </p:txBody>
      </p:sp>
      <p:sp>
        <p:nvSpPr>
          <p:cNvPr id="6" name="TextBox 5"/>
          <p:cNvSpPr txBox="1"/>
          <p:nvPr/>
        </p:nvSpPr>
        <p:spPr>
          <a:xfrm>
            <a:off x="6647935" y="1693803"/>
            <a:ext cx="4522573" cy="4324261"/>
          </a:xfrm>
          <a:prstGeom prst="rect">
            <a:avLst/>
          </a:prstGeom>
          <a:noFill/>
        </p:spPr>
        <p:txBody>
          <a:bodyPr wrap="square" rtlCol="0">
            <a:spAutoFit/>
          </a:bodyPr>
          <a:lstStyle/>
          <a:p>
            <a:r>
              <a:rPr lang="en-US" sz="2500" dirty="0" smtClean="0"/>
              <a:t>Cavity nests are:</a:t>
            </a:r>
            <a:br>
              <a:rPr lang="en-US" sz="2500" dirty="0" smtClean="0"/>
            </a:br>
            <a:endParaRPr lang="en-US" sz="2500" dirty="0" smtClean="0"/>
          </a:p>
          <a:p>
            <a:pPr marL="342900" indent="-342900">
              <a:buFont typeface="Arial" panose="020B0604020202020204" pitchFamily="34" charset="0"/>
              <a:buChar char="•"/>
            </a:pPr>
            <a:r>
              <a:rPr lang="en-US" sz="2500" dirty="0" smtClean="0"/>
              <a:t>Build nest in an existing object/shelter</a:t>
            </a:r>
          </a:p>
          <a:p>
            <a:pPr marL="342900" indent="-342900">
              <a:buFont typeface="Arial" panose="020B0604020202020204" pitchFamily="34" charset="0"/>
              <a:buChar char="•"/>
            </a:pPr>
            <a:r>
              <a:rPr lang="en-US" sz="2500" dirty="0" smtClean="0"/>
              <a:t>Holes either made by the bird or found by the bird</a:t>
            </a:r>
          </a:p>
          <a:p>
            <a:pPr marL="342900" indent="-342900">
              <a:buFont typeface="Arial" panose="020B0604020202020204" pitchFamily="34" charset="0"/>
              <a:buChar char="•"/>
            </a:pPr>
            <a:r>
              <a:rPr lang="en-US" sz="2500" dirty="0" smtClean="0"/>
              <a:t>Found in trees, river banks, the ground, rocks, birdhouses, or even buildings.</a:t>
            </a:r>
          </a:p>
          <a:p>
            <a:pPr marL="342900" indent="-342900">
              <a:buFont typeface="Arial" panose="020B0604020202020204" pitchFamily="34" charset="0"/>
              <a:buChar char="•"/>
            </a:pPr>
            <a:endParaRPr lang="en-CA" sz="2500" dirty="0"/>
          </a:p>
        </p:txBody>
      </p:sp>
      <p:pic>
        <p:nvPicPr>
          <p:cNvPr id="16386"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843" y="1929544"/>
            <a:ext cx="5946986" cy="3964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298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4"/>
          <a:stretch>
            <a:fillRect/>
          </a:stretch>
        </p:blipFill>
        <p:spPr>
          <a:xfrm>
            <a:off x="-42528" y="21265"/>
            <a:ext cx="12265570" cy="6791533"/>
          </a:xfrm>
          <a:prstGeom prst="rect">
            <a:avLst/>
          </a:prstGeom>
        </p:spPr>
      </p:pic>
      <p:sp>
        <p:nvSpPr>
          <p:cNvPr id="18" name="Google Shape;507;p44"/>
          <p:cNvSpPr txBox="1">
            <a:spLocks noGrp="1"/>
          </p:cNvSpPr>
          <p:nvPr>
            <p:ph type="title"/>
          </p:nvPr>
        </p:nvSpPr>
        <p:spPr>
          <a:xfrm>
            <a:off x="1890817" y="581818"/>
            <a:ext cx="8259000" cy="1116000"/>
          </a:xfrm>
          <a:prstGeom prst="rect">
            <a:avLst/>
          </a:prstGeom>
          <a:noFill/>
          <a:ln>
            <a:noFill/>
          </a:ln>
        </p:spPr>
        <p:txBody>
          <a:bodyPr spcFirstLastPara="1" wrap="square" lIns="91425" tIns="45700" rIns="91425" bIns="45700" anchor="t" anchorCtr="0">
            <a:noAutofit/>
          </a:bodyPr>
          <a:lstStyle/>
          <a:p>
            <a:pPr algn="ctr">
              <a:buClr>
                <a:schemeClr val="accent5"/>
              </a:buClr>
            </a:pPr>
            <a:r>
              <a:rPr lang="en-US" dirty="0" smtClean="0">
                <a:solidFill>
                  <a:schemeClr val="accent5"/>
                </a:solidFill>
              </a:rPr>
              <a:t>Cavity</a:t>
            </a:r>
            <a:endParaRPr dirty="0">
              <a:solidFill>
                <a:schemeClr val="accent5"/>
              </a:solidFill>
            </a:endParaRPr>
          </a:p>
        </p:txBody>
      </p:sp>
      <p:sp>
        <p:nvSpPr>
          <p:cNvPr id="16" name="Rectangle 15"/>
          <p:cNvSpPr/>
          <p:nvPr/>
        </p:nvSpPr>
        <p:spPr>
          <a:xfrm>
            <a:off x="-23480" y="24559"/>
            <a:ext cx="12220575" cy="1329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Google Shape;507;p44"/>
          <p:cNvSpPr txBox="1">
            <a:spLocks/>
          </p:cNvSpPr>
          <p:nvPr/>
        </p:nvSpPr>
        <p:spPr>
          <a:xfrm>
            <a:off x="1939979" y="577803"/>
            <a:ext cx="8362238" cy="1116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5"/>
              </a:buClr>
            </a:pPr>
            <a:r>
              <a:rPr lang="en-US" dirty="0" smtClean="0">
                <a:solidFill>
                  <a:schemeClr val="bg1"/>
                </a:solidFill>
              </a:rPr>
              <a:t>Cavity Nests</a:t>
            </a:r>
            <a:endParaRPr lang="en-US" dirty="0">
              <a:solidFill>
                <a:schemeClr val="bg1"/>
              </a:solidFill>
            </a:endParaRPr>
          </a:p>
        </p:txBody>
      </p:sp>
      <p:sp>
        <p:nvSpPr>
          <p:cNvPr id="6" name="TextBox 5"/>
          <p:cNvSpPr txBox="1"/>
          <p:nvPr/>
        </p:nvSpPr>
        <p:spPr>
          <a:xfrm>
            <a:off x="6647935" y="1929544"/>
            <a:ext cx="4522573" cy="3939540"/>
          </a:xfrm>
          <a:prstGeom prst="rect">
            <a:avLst/>
          </a:prstGeom>
          <a:noFill/>
        </p:spPr>
        <p:txBody>
          <a:bodyPr wrap="square" rtlCol="0">
            <a:spAutoFit/>
          </a:bodyPr>
          <a:lstStyle/>
          <a:p>
            <a:r>
              <a:rPr lang="en-US" sz="2500" dirty="0" smtClean="0"/>
              <a:t>Positives:</a:t>
            </a:r>
          </a:p>
          <a:p>
            <a:pPr marL="342900" indent="-342900">
              <a:buFont typeface="Arial" panose="020B0604020202020204" pitchFamily="34" charset="0"/>
              <a:buChar char="•"/>
            </a:pPr>
            <a:r>
              <a:rPr lang="en-US" sz="2500" dirty="0" smtClean="0"/>
              <a:t>Easy to create if finding</a:t>
            </a:r>
          </a:p>
          <a:p>
            <a:pPr marL="342900" indent="-342900">
              <a:buFont typeface="Arial" panose="020B0604020202020204" pitchFamily="34" charset="0"/>
              <a:buChar char="•"/>
            </a:pPr>
            <a:r>
              <a:rPr lang="en-US" sz="2500" dirty="0" smtClean="0"/>
              <a:t>Sheltered from weather</a:t>
            </a:r>
          </a:p>
          <a:p>
            <a:pPr marL="342900" indent="-342900">
              <a:buFont typeface="Arial" panose="020B0604020202020204" pitchFamily="34" charset="0"/>
              <a:buChar char="•"/>
            </a:pPr>
            <a:endParaRPr lang="en-US" sz="2500" dirty="0"/>
          </a:p>
          <a:p>
            <a:r>
              <a:rPr lang="en-US" sz="2500" dirty="0" smtClean="0"/>
              <a:t>Negatives:</a:t>
            </a:r>
          </a:p>
          <a:p>
            <a:pPr marL="342900" indent="-342900">
              <a:buFont typeface="Arial" panose="020B0604020202020204" pitchFamily="34" charset="0"/>
              <a:buChar char="•"/>
            </a:pPr>
            <a:r>
              <a:rPr lang="en-US" sz="2500" dirty="0" smtClean="0"/>
              <a:t>Costs time and energy </a:t>
            </a:r>
            <a:r>
              <a:rPr lang="en-US" sz="2500" dirty="0" smtClean="0"/>
              <a:t>when</a:t>
            </a:r>
            <a:r>
              <a:rPr lang="en-US" sz="2500" dirty="0" smtClean="0"/>
              <a:t> </a:t>
            </a:r>
            <a:r>
              <a:rPr lang="en-US" sz="2500" dirty="0" smtClean="0"/>
              <a:t>building </a:t>
            </a:r>
          </a:p>
          <a:p>
            <a:pPr marL="342900" indent="-342900">
              <a:buFont typeface="Arial" panose="020B0604020202020204" pitchFamily="34" charset="0"/>
              <a:buChar char="•"/>
            </a:pPr>
            <a:r>
              <a:rPr lang="en-US" sz="2500" dirty="0" smtClean="0"/>
              <a:t>No escape route should a predator come</a:t>
            </a:r>
          </a:p>
          <a:p>
            <a:pPr marL="342900" indent="-342900">
              <a:buFont typeface="Arial" panose="020B0604020202020204" pitchFamily="34" charset="0"/>
              <a:buChar char="•"/>
            </a:pPr>
            <a:endParaRPr lang="en-CA" sz="2500" dirty="0"/>
          </a:p>
        </p:txBody>
      </p:sp>
      <p:pic>
        <p:nvPicPr>
          <p:cNvPr id="2" name="TD9wrnY9e9s"/>
          <p:cNvPicPr>
            <a:picLocks noRot="1" noChangeAspect="1"/>
          </p:cNvPicPr>
          <p:nvPr>
            <a:videoFile r:link="rId1"/>
          </p:nvPr>
        </p:nvPicPr>
        <p:blipFill>
          <a:blip r:embed="rId5">
            <a:extLst>
              <a:ext uri="{28A0092B-C50C-407E-A947-70E740481C1C}">
                <a14:useLocalDpi xmlns:a14="http://schemas.microsoft.com/office/drawing/2010/main" val="0"/>
              </a:ext>
            </a:extLst>
          </a:blip>
          <a:stretch>
            <a:fillRect/>
          </a:stretch>
        </p:blipFill>
        <p:spPr>
          <a:xfrm>
            <a:off x="369485" y="1719683"/>
            <a:ext cx="5812348" cy="4359261"/>
          </a:xfrm>
          <a:prstGeom prst="rect">
            <a:avLst/>
          </a:prstGeom>
        </p:spPr>
      </p:pic>
      <p:grpSp>
        <p:nvGrpSpPr>
          <p:cNvPr id="11" name="Group 10"/>
          <p:cNvGrpSpPr/>
          <p:nvPr/>
        </p:nvGrpSpPr>
        <p:grpSpPr>
          <a:xfrm rot="20809350">
            <a:off x="4228687" y="4940853"/>
            <a:ext cx="2733427" cy="1816012"/>
            <a:chOff x="5906034" y="4800523"/>
            <a:chExt cx="1927718" cy="1631122"/>
          </a:xfrm>
        </p:grpSpPr>
        <p:sp>
          <p:nvSpPr>
            <p:cNvPr id="12" name="7-Point Star 11"/>
            <p:cNvSpPr/>
            <p:nvPr/>
          </p:nvSpPr>
          <p:spPr>
            <a:xfrm>
              <a:off x="5906034" y="4800523"/>
              <a:ext cx="1927718" cy="1631122"/>
            </a:xfrm>
            <a:prstGeom prst="star7">
              <a:avLst/>
            </a:prstGeom>
            <a:solidFill>
              <a:srgbClr val="FFFF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6125686" y="4886146"/>
              <a:ext cx="1506070" cy="1465140"/>
            </a:xfrm>
            <a:prstGeom prst="rect">
              <a:avLst/>
            </a:prstGeom>
            <a:noFill/>
          </p:spPr>
          <p:txBody>
            <a:bodyPr wrap="square" rtlCol="0">
              <a:spAutoFit/>
            </a:bodyPr>
            <a:lstStyle/>
            <a:p>
              <a:pPr algn="ctr"/>
              <a:r>
                <a:rPr lang="en-US" sz="2000" b="1" dirty="0" smtClean="0">
                  <a:solidFill>
                    <a:schemeClr val="tx2">
                      <a:lumMod val="25000"/>
                    </a:schemeClr>
                  </a:solidFill>
                </a:rPr>
                <a:t>Click </a:t>
              </a:r>
              <a:br>
                <a:rPr lang="en-US" sz="2000" b="1" dirty="0" smtClean="0">
                  <a:solidFill>
                    <a:schemeClr val="tx2">
                      <a:lumMod val="25000"/>
                    </a:schemeClr>
                  </a:solidFill>
                </a:rPr>
              </a:br>
              <a:r>
                <a:rPr lang="en-US" sz="2000" b="1" dirty="0" smtClean="0">
                  <a:solidFill>
                    <a:schemeClr val="tx2">
                      <a:lumMod val="25000"/>
                    </a:schemeClr>
                  </a:solidFill>
                </a:rPr>
                <a:t>to learn how to protect cavity nests from predators!</a:t>
              </a:r>
              <a:endParaRPr lang="en-CA" sz="2000" b="1" dirty="0">
                <a:solidFill>
                  <a:schemeClr val="tx2">
                    <a:lumMod val="25000"/>
                  </a:schemeClr>
                </a:solidFill>
              </a:endParaRPr>
            </a:p>
          </p:txBody>
        </p:sp>
      </p:grpSp>
    </p:spTree>
    <p:extLst>
      <p:ext uri="{BB962C8B-B14F-4D97-AF65-F5344CB8AC3E}">
        <p14:creationId xmlns:p14="http://schemas.microsoft.com/office/powerpoint/2010/main" val="1669080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42528" y="21265"/>
            <a:ext cx="12265570" cy="6791533"/>
          </a:xfrm>
          <a:prstGeom prst="rect">
            <a:avLst/>
          </a:prstGeom>
        </p:spPr>
      </p:pic>
      <p:sp>
        <p:nvSpPr>
          <p:cNvPr id="18" name="Google Shape;507;p44"/>
          <p:cNvSpPr txBox="1">
            <a:spLocks noGrp="1"/>
          </p:cNvSpPr>
          <p:nvPr>
            <p:ph type="title"/>
          </p:nvPr>
        </p:nvSpPr>
        <p:spPr>
          <a:xfrm>
            <a:off x="1890817" y="581818"/>
            <a:ext cx="8259000" cy="1116000"/>
          </a:xfrm>
          <a:prstGeom prst="rect">
            <a:avLst/>
          </a:prstGeom>
          <a:noFill/>
          <a:ln>
            <a:noFill/>
          </a:ln>
        </p:spPr>
        <p:txBody>
          <a:bodyPr spcFirstLastPara="1" wrap="square" lIns="91425" tIns="45700" rIns="91425" bIns="45700" anchor="t" anchorCtr="0">
            <a:noAutofit/>
          </a:bodyPr>
          <a:lstStyle/>
          <a:p>
            <a:pPr algn="ctr">
              <a:buClr>
                <a:schemeClr val="accent5"/>
              </a:buClr>
            </a:pPr>
            <a:r>
              <a:rPr lang="en-US" dirty="0" smtClean="0">
                <a:solidFill>
                  <a:schemeClr val="accent5"/>
                </a:solidFill>
              </a:rPr>
              <a:t>Downy</a:t>
            </a:r>
            <a:endParaRPr dirty="0">
              <a:solidFill>
                <a:schemeClr val="accent5"/>
              </a:solidFill>
            </a:endParaRPr>
          </a:p>
        </p:txBody>
      </p:sp>
      <p:sp>
        <p:nvSpPr>
          <p:cNvPr id="16" name="Rectangle 15"/>
          <p:cNvSpPr/>
          <p:nvPr/>
        </p:nvSpPr>
        <p:spPr>
          <a:xfrm>
            <a:off x="-23480" y="24559"/>
            <a:ext cx="12220575" cy="1329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Google Shape;507;p44"/>
          <p:cNvSpPr txBox="1">
            <a:spLocks/>
          </p:cNvSpPr>
          <p:nvPr/>
        </p:nvSpPr>
        <p:spPr>
          <a:xfrm>
            <a:off x="1939979" y="577803"/>
            <a:ext cx="8362238" cy="1116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5"/>
              </a:buClr>
            </a:pPr>
            <a:r>
              <a:rPr lang="en-US" dirty="0" smtClean="0">
                <a:solidFill>
                  <a:schemeClr val="bg1"/>
                </a:solidFill>
              </a:rPr>
              <a:t>Cavity Nests &amp; Downy Woodpeckers</a:t>
            </a:r>
            <a:endParaRPr lang="en-US" dirty="0">
              <a:solidFill>
                <a:schemeClr val="bg1"/>
              </a:solidFill>
            </a:endParaRPr>
          </a:p>
        </p:txBody>
      </p:sp>
      <p:sp>
        <p:nvSpPr>
          <p:cNvPr id="6" name="TextBox 5"/>
          <p:cNvSpPr txBox="1"/>
          <p:nvPr/>
        </p:nvSpPr>
        <p:spPr>
          <a:xfrm>
            <a:off x="6647935" y="1929544"/>
            <a:ext cx="4522573" cy="3939540"/>
          </a:xfrm>
          <a:prstGeom prst="rect">
            <a:avLst/>
          </a:prstGeom>
          <a:noFill/>
        </p:spPr>
        <p:txBody>
          <a:bodyPr wrap="square" rtlCol="0">
            <a:spAutoFit/>
          </a:bodyPr>
          <a:lstStyle/>
          <a:p>
            <a:pPr marL="342900" indent="-342900">
              <a:buFont typeface="Arial" panose="020B0604020202020204" pitchFamily="34" charset="0"/>
              <a:buChar char="•"/>
            </a:pPr>
            <a:r>
              <a:rPr lang="en-US" sz="2500" dirty="0" smtClean="0"/>
              <a:t>Nest in dead trees or dead parts of a living tree</a:t>
            </a:r>
          </a:p>
          <a:p>
            <a:pPr marL="342900" indent="-342900">
              <a:buFont typeface="Arial" panose="020B0604020202020204" pitchFamily="34" charset="0"/>
              <a:buChar char="•"/>
            </a:pPr>
            <a:r>
              <a:rPr lang="en-US" sz="2500" dirty="0" smtClean="0"/>
              <a:t>Males and females create the cavity</a:t>
            </a:r>
          </a:p>
          <a:p>
            <a:pPr marL="342900" indent="-342900">
              <a:buFont typeface="Arial" panose="020B0604020202020204" pitchFamily="34" charset="0"/>
              <a:buChar char="•"/>
            </a:pPr>
            <a:r>
              <a:rPr lang="en-US" sz="2500" dirty="0" smtClean="0"/>
              <a:t>Building the nest takes 1 to 3 weeks</a:t>
            </a:r>
          </a:p>
          <a:p>
            <a:pPr marL="342900" indent="-342900">
              <a:buFont typeface="Arial" panose="020B0604020202020204" pitchFamily="34" charset="0"/>
              <a:buChar char="•"/>
            </a:pPr>
            <a:r>
              <a:rPr lang="en-US" sz="2500" dirty="0" smtClean="0"/>
              <a:t>They prefer trees over manmade bird houses</a:t>
            </a:r>
          </a:p>
          <a:p>
            <a:pPr marL="342900" indent="-342900">
              <a:buFont typeface="Arial" panose="020B0604020202020204" pitchFamily="34" charset="0"/>
              <a:buChar char="•"/>
            </a:pPr>
            <a:r>
              <a:rPr lang="en-US" sz="2500" dirty="0" smtClean="0"/>
              <a:t>Males and females will incubate (sit on) the eggs</a:t>
            </a:r>
            <a:endParaRPr lang="en-CA" sz="2500" dirty="0"/>
          </a:p>
        </p:txBody>
      </p:sp>
      <p:pic>
        <p:nvPicPr>
          <p:cNvPr id="14"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704" y="1693803"/>
            <a:ext cx="3048000" cy="28144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1129" y="1701833"/>
            <a:ext cx="2982080" cy="448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381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1" y="21261"/>
            <a:ext cx="12298765" cy="6836739"/>
          </a:xfrm>
          <a:prstGeom prst="rect">
            <a:avLst/>
          </a:prstGeom>
        </p:spPr>
      </p:pic>
      <p:sp>
        <p:nvSpPr>
          <p:cNvPr id="18" name="Google Shape;507;p44"/>
          <p:cNvSpPr txBox="1">
            <a:spLocks noGrp="1"/>
          </p:cNvSpPr>
          <p:nvPr>
            <p:ph type="title"/>
          </p:nvPr>
        </p:nvSpPr>
        <p:spPr>
          <a:xfrm>
            <a:off x="1890817" y="581818"/>
            <a:ext cx="8259000" cy="1116000"/>
          </a:xfrm>
          <a:prstGeom prst="rect">
            <a:avLst/>
          </a:prstGeom>
          <a:noFill/>
          <a:ln>
            <a:noFill/>
          </a:ln>
        </p:spPr>
        <p:txBody>
          <a:bodyPr spcFirstLastPara="1" wrap="square" lIns="91425" tIns="45700" rIns="91425" bIns="45700" anchor="t" anchorCtr="0">
            <a:noAutofit/>
          </a:bodyPr>
          <a:lstStyle/>
          <a:p>
            <a:pPr algn="ctr">
              <a:buClr>
                <a:schemeClr val="accent5"/>
              </a:buClr>
            </a:pPr>
            <a:r>
              <a:rPr lang="en-US" dirty="0" smtClean="0">
                <a:solidFill>
                  <a:schemeClr val="accent5"/>
                </a:solidFill>
              </a:rPr>
              <a:t>Pendant</a:t>
            </a:r>
            <a:endParaRPr dirty="0">
              <a:solidFill>
                <a:schemeClr val="accent5"/>
              </a:solidFill>
            </a:endParaRPr>
          </a:p>
        </p:txBody>
      </p:sp>
      <p:sp>
        <p:nvSpPr>
          <p:cNvPr id="16" name="Rectangle 15"/>
          <p:cNvSpPr/>
          <p:nvPr/>
        </p:nvSpPr>
        <p:spPr>
          <a:xfrm>
            <a:off x="19050" y="24559"/>
            <a:ext cx="12220575" cy="1329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Google Shape;507;p44"/>
          <p:cNvSpPr txBox="1">
            <a:spLocks/>
          </p:cNvSpPr>
          <p:nvPr/>
        </p:nvSpPr>
        <p:spPr>
          <a:xfrm>
            <a:off x="1939979" y="577803"/>
            <a:ext cx="8362238" cy="1116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5"/>
              </a:buClr>
            </a:pPr>
            <a:r>
              <a:rPr lang="en-US" dirty="0" smtClean="0">
                <a:solidFill>
                  <a:schemeClr val="bg1"/>
                </a:solidFill>
              </a:rPr>
              <a:t>Pendant </a:t>
            </a:r>
            <a:r>
              <a:rPr lang="en-US" dirty="0" smtClean="0">
                <a:solidFill>
                  <a:schemeClr val="bg1"/>
                </a:solidFill>
              </a:rPr>
              <a:t>Nests</a:t>
            </a:r>
            <a:endParaRPr lang="en-US" dirty="0">
              <a:solidFill>
                <a:schemeClr val="bg1"/>
              </a:solidFill>
            </a:endParaRPr>
          </a:p>
        </p:txBody>
      </p:sp>
      <p:sp>
        <p:nvSpPr>
          <p:cNvPr id="6" name="Rectangle 5"/>
          <p:cNvSpPr/>
          <p:nvPr/>
        </p:nvSpPr>
        <p:spPr>
          <a:xfrm>
            <a:off x="6096000" y="1848435"/>
            <a:ext cx="6096000" cy="4170372"/>
          </a:xfrm>
          <a:prstGeom prst="rect">
            <a:avLst/>
          </a:prstGeom>
        </p:spPr>
        <p:txBody>
          <a:bodyPr>
            <a:spAutoFit/>
          </a:bodyPr>
          <a:lstStyle/>
          <a:p>
            <a:r>
              <a:rPr lang="en-US" sz="2500" dirty="0" smtClean="0">
                <a:solidFill>
                  <a:schemeClr val="tx2">
                    <a:lumMod val="10000"/>
                  </a:schemeClr>
                </a:solidFill>
              </a:rPr>
              <a:t>Pendant nests are:</a:t>
            </a:r>
            <a:br>
              <a:rPr lang="en-US" sz="2500" dirty="0" smtClean="0">
                <a:solidFill>
                  <a:schemeClr val="tx2">
                    <a:lumMod val="10000"/>
                  </a:schemeClr>
                </a:solidFill>
              </a:rPr>
            </a:br>
            <a:endParaRPr lang="en-US" sz="2500" dirty="0" smtClean="0">
              <a:solidFill>
                <a:schemeClr val="tx2">
                  <a:lumMod val="10000"/>
                </a:schemeClr>
              </a:solidFill>
            </a:endParaRPr>
          </a:p>
          <a:p>
            <a:pPr marL="342900" indent="-342900">
              <a:buFont typeface="Arial" panose="020B0604020202020204" pitchFamily="34" charset="0"/>
              <a:buChar char="•"/>
            </a:pPr>
            <a:r>
              <a:rPr lang="en-US" sz="2500" dirty="0" smtClean="0">
                <a:solidFill>
                  <a:schemeClr val="tx2">
                    <a:lumMod val="10000"/>
                  </a:schemeClr>
                </a:solidFill>
              </a:rPr>
              <a:t>Woven baskets built every year by birds</a:t>
            </a:r>
          </a:p>
          <a:p>
            <a:pPr marL="342900" indent="-342900">
              <a:buFont typeface="Arial" panose="020B0604020202020204" pitchFamily="34" charset="0"/>
              <a:buChar char="•"/>
            </a:pPr>
            <a:r>
              <a:rPr lang="en-US" sz="2500" dirty="0" smtClean="0">
                <a:solidFill>
                  <a:schemeClr val="tx2">
                    <a:lumMod val="10000"/>
                  </a:schemeClr>
                </a:solidFill>
              </a:rPr>
              <a:t>Built from branches on trees</a:t>
            </a:r>
          </a:p>
          <a:p>
            <a:pPr marL="342900" indent="-342900">
              <a:buFont typeface="Arial" panose="020B0604020202020204" pitchFamily="34" charset="0"/>
              <a:buChar char="•"/>
            </a:pPr>
            <a:r>
              <a:rPr lang="en-US" sz="2800" dirty="0" smtClean="0">
                <a:solidFill>
                  <a:schemeClr val="tx2">
                    <a:lumMod val="10000"/>
                  </a:schemeClr>
                </a:solidFill>
                <a:latin typeface="Calibri"/>
                <a:ea typeface="Calibri"/>
                <a:cs typeface="Calibri"/>
                <a:sym typeface="Calibri"/>
              </a:rPr>
              <a:t>Materials include grasses </a:t>
            </a:r>
            <a:r>
              <a:rPr lang="en-US" sz="2800" dirty="0">
                <a:solidFill>
                  <a:schemeClr val="tx2">
                    <a:lumMod val="10000"/>
                  </a:schemeClr>
                </a:solidFill>
                <a:latin typeface="Calibri"/>
                <a:ea typeface="Calibri"/>
                <a:cs typeface="Calibri"/>
                <a:sym typeface="Calibri"/>
              </a:rPr>
              <a:t>or very thin </a:t>
            </a:r>
            <a:r>
              <a:rPr lang="en-US" sz="2800" dirty="0" smtClean="0">
                <a:solidFill>
                  <a:schemeClr val="tx2">
                    <a:lumMod val="10000"/>
                  </a:schemeClr>
                </a:solidFill>
                <a:latin typeface="Calibri"/>
                <a:ea typeface="Calibri"/>
                <a:cs typeface="Calibri"/>
                <a:sym typeface="Calibri"/>
              </a:rPr>
              <a:t>twigs</a:t>
            </a:r>
          </a:p>
          <a:p>
            <a:pPr marL="342900" indent="-342900">
              <a:buFont typeface="Arial" panose="020B0604020202020204" pitchFamily="34" charset="0"/>
              <a:buChar char="•"/>
            </a:pPr>
            <a:r>
              <a:rPr lang="en-US" sz="2800" dirty="0" smtClean="0">
                <a:solidFill>
                  <a:schemeClr val="tx2">
                    <a:lumMod val="10000"/>
                  </a:schemeClr>
                </a:solidFill>
                <a:latin typeface="Calibri"/>
                <a:cs typeface="Calibri"/>
                <a:sym typeface="Calibri"/>
              </a:rPr>
              <a:t>Good protection from predators as it is not on a branch where others can perch</a:t>
            </a:r>
            <a:endParaRPr lang="en-US" sz="2500" dirty="0">
              <a:solidFill>
                <a:schemeClr val="tx2">
                  <a:lumMod val="10000"/>
                </a:schemeClr>
              </a:solidFill>
            </a:endParaRPr>
          </a:p>
        </p:txBody>
      </p:sp>
      <p:pic>
        <p:nvPicPr>
          <p:cNvPr id="2050"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817" y="2247047"/>
            <a:ext cx="5012120" cy="331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592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19050" y="66467"/>
            <a:ext cx="12265570" cy="6791533"/>
          </a:xfrm>
          <a:prstGeom prst="rect">
            <a:avLst/>
          </a:prstGeom>
        </p:spPr>
      </p:pic>
      <p:sp>
        <p:nvSpPr>
          <p:cNvPr id="18" name="Google Shape;507;p44"/>
          <p:cNvSpPr txBox="1">
            <a:spLocks noGrp="1"/>
          </p:cNvSpPr>
          <p:nvPr>
            <p:ph type="title"/>
          </p:nvPr>
        </p:nvSpPr>
        <p:spPr>
          <a:xfrm>
            <a:off x="1890817" y="581818"/>
            <a:ext cx="8259000" cy="1116000"/>
          </a:xfrm>
          <a:prstGeom prst="rect">
            <a:avLst/>
          </a:prstGeom>
          <a:noFill/>
          <a:ln>
            <a:noFill/>
          </a:ln>
        </p:spPr>
        <p:txBody>
          <a:bodyPr spcFirstLastPara="1" wrap="square" lIns="91425" tIns="45700" rIns="91425" bIns="45700" anchor="t" anchorCtr="0">
            <a:noAutofit/>
          </a:bodyPr>
          <a:lstStyle/>
          <a:p>
            <a:pPr algn="ctr">
              <a:buClr>
                <a:schemeClr val="accent5"/>
              </a:buClr>
            </a:pPr>
            <a:r>
              <a:rPr lang="en-US" dirty="0" smtClean="0">
                <a:solidFill>
                  <a:schemeClr val="accent5"/>
                </a:solidFill>
              </a:rPr>
              <a:t>Scrape</a:t>
            </a:r>
            <a:endParaRPr dirty="0">
              <a:solidFill>
                <a:schemeClr val="accent5"/>
              </a:solidFill>
            </a:endParaRPr>
          </a:p>
        </p:txBody>
      </p:sp>
      <p:sp>
        <p:nvSpPr>
          <p:cNvPr id="16" name="Rectangle 15"/>
          <p:cNvSpPr/>
          <p:nvPr/>
        </p:nvSpPr>
        <p:spPr>
          <a:xfrm>
            <a:off x="19050" y="24559"/>
            <a:ext cx="12220575" cy="1329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Google Shape;507;p44"/>
          <p:cNvSpPr txBox="1">
            <a:spLocks/>
          </p:cNvSpPr>
          <p:nvPr/>
        </p:nvSpPr>
        <p:spPr>
          <a:xfrm>
            <a:off x="1939979" y="577803"/>
            <a:ext cx="8362238" cy="1116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5"/>
              </a:buClr>
            </a:pPr>
            <a:r>
              <a:rPr lang="en-US" dirty="0" smtClean="0">
                <a:solidFill>
                  <a:schemeClr val="bg1"/>
                </a:solidFill>
              </a:rPr>
              <a:t>Scrape Nests</a:t>
            </a:r>
            <a:endParaRPr lang="en-US" dirty="0">
              <a:solidFill>
                <a:schemeClr val="bg1"/>
              </a:solidFill>
            </a:endParaRPr>
          </a:p>
        </p:txBody>
      </p:sp>
      <p:pic>
        <p:nvPicPr>
          <p:cNvPr id="1026" name="Picture 2"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22515" t="16804" r="22707" b="7064"/>
          <a:stretch/>
        </p:blipFill>
        <p:spPr bwMode="auto">
          <a:xfrm>
            <a:off x="272375" y="1522751"/>
            <a:ext cx="5794882" cy="50336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47935" y="1693803"/>
            <a:ext cx="4522573" cy="3554819"/>
          </a:xfrm>
          <a:prstGeom prst="rect">
            <a:avLst/>
          </a:prstGeom>
          <a:noFill/>
        </p:spPr>
        <p:txBody>
          <a:bodyPr wrap="square" rtlCol="0">
            <a:spAutoFit/>
          </a:bodyPr>
          <a:lstStyle/>
          <a:p>
            <a:r>
              <a:rPr lang="en-US" sz="2500" dirty="0" smtClean="0"/>
              <a:t>Scrape nests are:</a:t>
            </a:r>
            <a:br>
              <a:rPr lang="en-US" sz="2500" dirty="0" smtClean="0"/>
            </a:br>
            <a:endParaRPr lang="en-US" sz="2500" dirty="0" smtClean="0"/>
          </a:p>
          <a:p>
            <a:pPr marL="342900" indent="-342900">
              <a:buFont typeface="Arial" panose="020B0604020202020204" pitchFamily="34" charset="0"/>
              <a:buChar char="•"/>
            </a:pPr>
            <a:r>
              <a:rPr lang="en-US" sz="2500" dirty="0"/>
              <a:t>Shallow depression in the ground</a:t>
            </a:r>
          </a:p>
          <a:p>
            <a:pPr marL="342900" indent="-342900">
              <a:buFont typeface="Arial" panose="020B0604020202020204" pitchFamily="34" charset="0"/>
              <a:buChar char="•"/>
            </a:pPr>
            <a:r>
              <a:rPr lang="en-US" sz="2500" dirty="0" smtClean="0"/>
              <a:t>Very simple to build</a:t>
            </a:r>
          </a:p>
          <a:p>
            <a:pPr marL="342900" indent="-342900">
              <a:buFont typeface="Arial" panose="020B0604020202020204" pitchFamily="34" charset="0"/>
              <a:buChar char="•"/>
            </a:pPr>
            <a:r>
              <a:rPr lang="en-US" sz="2500" dirty="0" smtClean="0"/>
              <a:t>Eggs are usually camouflaged </a:t>
            </a:r>
          </a:p>
          <a:p>
            <a:pPr marL="342900" indent="-342900">
              <a:buFont typeface="Arial" panose="020B0604020202020204" pitchFamily="34" charset="0"/>
              <a:buChar char="•"/>
            </a:pPr>
            <a:r>
              <a:rPr lang="en-US" sz="2500" dirty="0" smtClean="0"/>
              <a:t>Nestlings leave the nest soon after birth</a:t>
            </a:r>
            <a:endParaRPr lang="en-CA" sz="2500" dirty="0"/>
          </a:p>
        </p:txBody>
      </p:sp>
    </p:spTree>
    <p:extLst>
      <p:ext uri="{BB962C8B-B14F-4D97-AF65-F5344CB8AC3E}">
        <p14:creationId xmlns:p14="http://schemas.microsoft.com/office/powerpoint/2010/main" val="2476006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2" y="21265"/>
            <a:ext cx="12265570" cy="6791533"/>
          </a:xfrm>
          <a:prstGeom prst="rect">
            <a:avLst/>
          </a:prstGeom>
        </p:spPr>
      </p:pic>
      <p:pic>
        <p:nvPicPr>
          <p:cNvPr id="19" name="Picture 18"/>
          <p:cNvPicPr>
            <a:picLocks noChangeAspect="1"/>
          </p:cNvPicPr>
          <p:nvPr/>
        </p:nvPicPr>
        <p:blipFill>
          <a:blip r:embed="rId4"/>
          <a:stretch>
            <a:fillRect/>
          </a:stretch>
        </p:blipFill>
        <p:spPr>
          <a:xfrm>
            <a:off x="918975" y="4109751"/>
            <a:ext cx="2443489" cy="1358307"/>
          </a:xfrm>
          <a:prstGeom prst="rect">
            <a:avLst/>
          </a:prstGeom>
        </p:spPr>
      </p:pic>
      <p:sp>
        <p:nvSpPr>
          <p:cNvPr id="18" name="Google Shape;507;p44"/>
          <p:cNvSpPr txBox="1">
            <a:spLocks noGrp="1"/>
          </p:cNvSpPr>
          <p:nvPr>
            <p:ph type="title"/>
          </p:nvPr>
        </p:nvSpPr>
        <p:spPr>
          <a:xfrm>
            <a:off x="1890817" y="581818"/>
            <a:ext cx="8259000" cy="1116000"/>
          </a:xfrm>
          <a:prstGeom prst="rect">
            <a:avLst/>
          </a:prstGeom>
          <a:noFill/>
          <a:ln>
            <a:noFill/>
          </a:ln>
        </p:spPr>
        <p:txBody>
          <a:bodyPr spcFirstLastPara="1" wrap="square" lIns="91425" tIns="45700" rIns="91425" bIns="45700" anchor="t" anchorCtr="0">
            <a:noAutofit/>
          </a:bodyPr>
          <a:lstStyle/>
          <a:p>
            <a:pPr algn="ctr">
              <a:buClr>
                <a:schemeClr val="accent5"/>
              </a:buClr>
            </a:pPr>
            <a:r>
              <a:rPr lang="en-US" dirty="0" smtClean="0">
                <a:solidFill>
                  <a:schemeClr val="accent5"/>
                </a:solidFill>
              </a:rPr>
              <a:t>Pendant</a:t>
            </a:r>
            <a:endParaRPr dirty="0">
              <a:solidFill>
                <a:schemeClr val="accent5"/>
              </a:solidFill>
            </a:endParaRPr>
          </a:p>
        </p:txBody>
      </p:sp>
      <p:sp>
        <p:nvSpPr>
          <p:cNvPr id="16" name="Rectangle 15"/>
          <p:cNvSpPr/>
          <p:nvPr/>
        </p:nvSpPr>
        <p:spPr>
          <a:xfrm>
            <a:off x="19050" y="24559"/>
            <a:ext cx="12220575" cy="1329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Google Shape;507;p44"/>
          <p:cNvSpPr txBox="1">
            <a:spLocks/>
          </p:cNvSpPr>
          <p:nvPr/>
        </p:nvSpPr>
        <p:spPr>
          <a:xfrm>
            <a:off x="1939979" y="577803"/>
            <a:ext cx="8362238" cy="1116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5"/>
              </a:buClr>
            </a:pPr>
            <a:r>
              <a:rPr lang="en-US" dirty="0" smtClean="0">
                <a:solidFill>
                  <a:schemeClr val="bg1"/>
                </a:solidFill>
              </a:rPr>
              <a:t>Pendant Nests</a:t>
            </a:r>
            <a:endParaRPr lang="en-US" dirty="0">
              <a:solidFill>
                <a:schemeClr val="bg1"/>
              </a:solidFill>
            </a:endParaRPr>
          </a:p>
        </p:txBody>
      </p:sp>
      <p:sp>
        <p:nvSpPr>
          <p:cNvPr id="2" name="Rectangle 1"/>
          <p:cNvSpPr/>
          <p:nvPr/>
        </p:nvSpPr>
        <p:spPr>
          <a:xfrm>
            <a:off x="6838951" y="1755260"/>
            <a:ext cx="4872037" cy="3939540"/>
          </a:xfrm>
          <a:prstGeom prst="rect">
            <a:avLst/>
          </a:prstGeom>
        </p:spPr>
        <p:txBody>
          <a:bodyPr wrap="square">
            <a:spAutoFit/>
          </a:bodyPr>
          <a:lstStyle/>
          <a:p>
            <a:r>
              <a:rPr lang="en-US" sz="2500" dirty="0"/>
              <a:t>Positives</a:t>
            </a:r>
            <a:r>
              <a:rPr lang="en-US" sz="2500" dirty="0" smtClean="0"/>
              <a:t>:</a:t>
            </a:r>
          </a:p>
          <a:p>
            <a:pPr marL="342900" indent="-342900">
              <a:buFont typeface="Arial" panose="020B0604020202020204" pitchFamily="34" charset="0"/>
              <a:buChar char="•"/>
            </a:pPr>
            <a:r>
              <a:rPr lang="en-US" sz="2500" dirty="0" smtClean="0"/>
              <a:t>Building materials are easy to find</a:t>
            </a:r>
          </a:p>
          <a:p>
            <a:pPr marL="342900" indent="-342900">
              <a:buFont typeface="Arial" panose="020B0604020202020204" pitchFamily="34" charset="0"/>
              <a:buChar char="•"/>
            </a:pPr>
            <a:r>
              <a:rPr lang="en-US" sz="2500" dirty="0" smtClean="0"/>
              <a:t>Surprisingly strong and stable</a:t>
            </a:r>
          </a:p>
          <a:p>
            <a:endParaRPr lang="en-US" sz="2500" dirty="0"/>
          </a:p>
          <a:p>
            <a:r>
              <a:rPr lang="en-US" sz="2500" dirty="0"/>
              <a:t>Negatives</a:t>
            </a:r>
            <a:r>
              <a:rPr lang="en-US" sz="2500" dirty="0" smtClean="0"/>
              <a:t>:</a:t>
            </a:r>
          </a:p>
          <a:p>
            <a:pPr marL="342900" indent="-342900">
              <a:buFont typeface="Arial" panose="020B0604020202020204" pitchFamily="34" charset="0"/>
              <a:buChar char="•"/>
            </a:pPr>
            <a:r>
              <a:rPr lang="en-US" sz="2500" dirty="0" smtClean="0"/>
              <a:t>Costs time and energy when building</a:t>
            </a:r>
          </a:p>
          <a:p>
            <a:endParaRPr lang="en-US" sz="2500" dirty="0" smtClean="0"/>
          </a:p>
          <a:p>
            <a:endParaRPr lang="en-US" sz="2500" dirty="0"/>
          </a:p>
        </p:txBody>
      </p:sp>
      <p:pic>
        <p:nvPicPr>
          <p:cNvPr id="3" name="6svAIgEnFvw"/>
          <p:cNvPicPr>
            <a:picLocks noRot="1" noChangeAspect="1"/>
          </p:cNvPicPr>
          <p:nvPr>
            <a:videoFile r:link="rId1"/>
          </p:nvPr>
        </p:nvPicPr>
        <p:blipFill>
          <a:blip r:embed="rId5">
            <a:extLst>
              <a:ext uri="{28A0092B-C50C-407E-A947-70E740481C1C}">
                <a14:useLocalDpi xmlns:a14="http://schemas.microsoft.com/office/drawing/2010/main" val="0"/>
              </a:ext>
            </a:extLst>
          </a:blip>
          <a:stretch>
            <a:fillRect/>
          </a:stretch>
        </p:blipFill>
        <p:spPr>
          <a:xfrm>
            <a:off x="274796" y="1907627"/>
            <a:ext cx="6175335" cy="4660631"/>
          </a:xfrm>
          <a:prstGeom prst="rect">
            <a:avLst/>
          </a:prstGeom>
        </p:spPr>
      </p:pic>
      <p:grpSp>
        <p:nvGrpSpPr>
          <p:cNvPr id="10" name="Group 9"/>
          <p:cNvGrpSpPr/>
          <p:nvPr/>
        </p:nvGrpSpPr>
        <p:grpSpPr>
          <a:xfrm rot="20809350">
            <a:off x="5727596" y="4814031"/>
            <a:ext cx="2733427" cy="1816012"/>
            <a:chOff x="5906034" y="4800523"/>
            <a:chExt cx="1927718" cy="1631122"/>
          </a:xfrm>
        </p:grpSpPr>
        <p:sp>
          <p:nvSpPr>
            <p:cNvPr id="11" name="7-Point Star 10"/>
            <p:cNvSpPr/>
            <p:nvPr/>
          </p:nvSpPr>
          <p:spPr>
            <a:xfrm>
              <a:off x="5906034" y="4800523"/>
              <a:ext cx="1927718" cy="1631122"/>
            </a:xfrm>
            <a:prstGeom prst="star7">
              <a:avLst/>
            </a:prstGeom>
            <a:solidFill>
              <a:srgbClr val="FFFF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6125686" y="5024368"/>
              <a:ext cx="1506070" cy="1188698"/>
            </a:xfrm>
            <a:prstGeom prst="rect">
              <a:avLst/>
            </a:prstGeom>
            <a:noFill/>
          </p:spPr>
          <p:txBody>
            <a:bodyPr wrap="square" rtlCol="0">
              <a:spAutoFit/>
            </a:bodyPr>
            <a:lstStyle/>
            <a:p>
              <a:pPr algn="ctr"/>
              <a:r>
                <a:rPr lang="en-US" sz="2000" b="1" dirty="0" smtClean="0">
                  <a:solidFill>
                    <a:schemeClr val="tx2">
                      <a:lumMod val="25000"/>
                    </a:schemeClr>
                  </a:solidFill>
                </a:rPr>
                <a:t>Click </a:t>
              </a:r>
              <a:br>
                <a:rPr lang="en-US" sz="2000" b="1" dirty="0" smtClean="0">
                  <a:solidFill>
                    <a:schemeClr val="tx2">
                      <a:lumMod val="25000"/>
                    </a:schemeClr>
                  </a:solidFill>
                </a:rPr>
              </a:br>
              <a:r>
                <a:rPr lang="en-US" sz="2000" b="1" dirty="0" smtClean="0">
                  <a:solidFill>
                    <a:schemeClr val="tx2">
                      <a:lumMod val="25000"/>
                    </a:schemeClr>
                  </a:solidFill>
                </a:rPr>
                <a:t>to </a:t>
              </a:r>
              <a:r>
                <a:rPr lang="en-US" sz="2000" b="1" dirty="0" smtClean="0">
                  <a:solidFill>
                    <a:schemeClr val="tx2">
                      <a:lumMod val="25000"/>
                    </a:schemeClr>
                  </a:solidFill>
                </a:rPr>
                <a:t>see a weaver bird build their nest</a:t>
              </a:r>
              <a:r>
                <a:rPr lang="en-US" sz="2000" b="1" dirty="0" smtClean="0">
                  <a:solidFill>
                    <a:schemeClr val="tx2">
                      <a:lumMod val="25000"/>
                    </a:schemeClr>
                  </a:solidFill>
                </a:rPr>
                <a:t>!</a:t>
              </a:r>
              <a:endParaRPr lang="en-CA" sz="2000" b="1" dirty="0">
                <a:solidFill>
                  <a:schemeClr val="tx2">
                    <a:lumMod val="25000"/>
                  </a:schemeClr>
                </a:solidFill>
              </a:endParaRPr>
            </a:p>
          </p:txBody>
        </p:sp>
      </p:grpSp>
    </p:spTree>
    <p:extLst>
      <p:ext uri="{BB962C8B-B14F-4D97-AF65-F5344CB8AC3E}">
        <p14:creationId xmlns:p14="http://schemas.microsoft.com/office/powerpoint/2010/main" val="1918337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4"/>
          <a:stretch>
            <a:fillRect/>
          </a:stretch>
        </p:blipFill>
        <p:spPr>
          <a:xfrm>
            <a:off x="2" y="21265"/>
            <a:ext cx="12265570" cy="6791533"/>
          </a:xfrm>
          <a:prstGeom prst="rect">
            <a:avLst/>
          </a:prstGeom>
        </p:spPr>
      </p:pic>
      <p:sp>
        <p:nvSpPr>
          <p:cNvPr id="18" name="Google Shape;507;p44"/>
          <p:cNvSpPr txBox="1">
            <a:spLocks noGrp="1"/>
          </p:cNvSpPr>
          <p:nvPr>
            <p:ph type="title"/>
          </p:nvPr>
        </p:nvSpPr>
        <p:spPr>
          <a:xfrm>
            <a:off x="1890817" y="581818"/>
            <a:ext cx="8259000" cy="1116000"/>
          </a:xfrm>
          <a:prstGeom prst="rect">
            <a:avLst/>
          </a:prstGeom>
          <a:noFill/>
          <a:ln>
            <a:noFill/>
          </a:ln>
        </p:spPr>
        <p:txBody>
          <a:bodyPr spcFirstLastPara="1" wrap="square" lIns="91425" tIns="45700" rIns="91425" bIns="45700" anchor="t" anchorCtr="0">
            <a:noAutofit/>
          </a:bodyPr>
          <a:lstStyle/>
          <a:p>
            <a:pPr algn="ctr">
              <a:buClr>
                <a:schemeClr val="accent5"/>
              </a:buClr>
            </a:pPr>
            <a:r>
              <a:rPr lang="en-US" dirty="0" smtClean="0">
                <a:solidFill>
                  <a:schemeClr val="accent5"/>
                </a:solidFill>
              </a:rPr>
              <a:t>Baltimore</a:t>
            </a:r>
            <a:endParaRPr dirty="0">
              <a:solidFill>
                <a:schemeClr val="accent5"/>
              </a:solidFill>
            </a:endParaRPr>
          </a:p>
        </p:txBody>
      </p:sp>
      <p:sp>
        <p:nvSpPr>
          <p:cNvPr id="16" name="Rectangle 15"/>
          <p:cNvSpPr/>
          <p:nvPr/>
        </p:nvSpPr>
        <p:spPr>
          <a:xfrm>
            <a:off x="19050" y="24559"/>
            <a:ext cx="12220575" cy="1329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Google Shape;507;p44"/>
          <p:cNvSpPr txBox="1">
            <a:spLocks/>
          </p:cNvSpPr>
          <p:nvPr/>
        </p:nvSpPr>
        <p:spPr>
          <a:xfrm>
            <a:off x="1939979" y="577803"/>
            <a:ext cx="8362238" cy="1116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5"/>
              </a:buClr>
            </a:pPr>
            <a:r>
              <a:rPr lang="en-US" dirty="0" smtClean="0">
                <a:solidFill>
                  <a:schemeClr val="bg1"/>
                </a:solidFill>
              </a:rPr>
              <a:t>Pendant Nests &amp; Baltimore Orioles</a:t>
            </a:r>
            <a:endParaRPr lang="en-US" dirty="0">
              <a:solidFill>
                <a:schemeClr val="bg1"/>
              </a:solidFill>
            </a:endParaRPr>
          </a:p>
        </p:txBody>
      </p:sp>
      <p:sp>
        <p:nvSpPr>
          <p:cNvPr id="6" name="TextBox 5"/>
          <p:cNvSpPr txBox="1"/>
          <p:nvPr/>
        </p:nvSpPr>
        <p:spPr>
          <a:xfrm>
            <a:off x="7520822" y="1832660"/>
            <a:ext cx="4522573" cy="3939540"/>
          </a:xfrm>
          <a:prstGeom prst="rect">
            <a:avLst/>
          </a:prstGeom>
          <a:noFill/>
        </p:spPr>
        <p:txBody>
          <a:bodyPr wrap="square" rtlCol="0">
            <a:spAutoFit/>
          </a:bodyPr>
          <a:lstStyle/>
          <a:p>
            <a:pPr marL="342900" indent="-342900">
              <a:buFont typeface="Arial" panose="020B0604020202020204" pitchFamily="34" charset="0"/>
              <a:buChar char="•"/>
            </a:pPr>
            <a:r>
              <a:rPr lang="en-US" sz="2500" dirty="0" smtClean="0"/>
              <a:t>Females build the nest</a:t>
            </a:r>
            <a:br>
              <a:rPr lang="en-US" sz="2500" dirty="0" smtClean="0"/>
            </a:br>
            <a:endParaRPr lang="en-US" sz="2500" dirty="0" smtClean="0"/>
          </a:p>
          <a:p>
            <a:pPr marL="342900" indent="-342900">
              <a:buFont typeface="Arial" panose="020B0604020202020204" pitchFamily="34" charset="0"/>
              <a:buChar char="•"/>
            </a:pPr>
            <a:r>
              <a:rPr lang="en-US" sz="2500" dirty="0" smtClean="0"/>
              <a:t>Females </a:t>
            </a:r>
            <a:r>
              <a:rPr lang="en-US" sz="2500" dirty="0"/>
              <a:t>choose </a:t>
            </a:r>
            <a:r>
              <a:rPr lang="en-US" sz="2500" dirty="0" smtClean="0"/>
              <a:t>materials close to nest site</a:t>
            </a:r>
            <a:br>
              <a:rPr lang="en-US" sz="2500" dirty="0" smtClean="0"/>
            </a:br>
            <a:endParaRPr lang="en-US" sz="2500" dirty="0"/>
          </a:p>
          <a:p>
            <a:pPr marL="342900" indent="-342900">
              <a:buFont typeface="Arial" panose="020B0604020202020204" pitchFamily="34" charset="0"/>
              <a:buChar char="•"/>
            </a:pPr>
            <a:r>
              <a:rPr lang="en-US" sz="2500" dirty="0" smtClean="0"/>
              <a:t>Will build a new nest every year</a:t>
            </a:r>
            <a:br>
              <a:rPr lang="en-US" sz="2500" dirty="0" smtClean="0"/>
            </a:br>
            <a:endParaRPr lang="en-US" sz="2500" dirty="0" smtClean="0"/>
          </a:p>
          <a:p>
            <a:pPr marL="342900" indent="-342900">
              <a:buFont typeface="Arial" panose="020B0604020202020204" pitchFamily="34" charset="0"/>
              <a:buChar char="•"/>
            </a:pPr>
            <a:r>
              <a:rPr lang="en-US" sz="2500" dirty="0"/>
              <a:t>The nest is completed in </a:t>
            </a:r>
            <a:r>
              <a:rPr lang="en-US" sz="2500" dirty="0">
                <a:solidFill>
                  <a:schemeClr val="tx2">
                    <a:lumMod val="10000"/>
                  </a:schemeClr>
                </a:solidFill>
              </a:rPr>
              <a:t>roughly</a:t>
            </a:r>
            <a:r>
              <a:rPr lang="en-US" sz="2500" dirty="0"/>
              <a:t> one week</a:t>
            </a:r>
            <a:endParaRPr lang="en-CA" sz="2500" dirty="0"/>
          </a:p>
        </p:txBody>
      </p:sp>
      <p:pic>
        <p:nvPicPr>
          <p:cNvPr id="2" name="38yDyjvIFIk"/>
          <p:cNvPicPr>
            <a:picLocks noRot="1" noChangeAspect="1"/>
          </p:cNvPicPr>
          <p:nvPr>
            <a:videoFile r:link="rId1"/>
          </p:nvPr>
        </p:nvPicPr>
        <p:blipFill>
          <a:blip r:embed="rId5">
            <a:extLst>
              <a:ext uri="{28A0092B-C50C-407E-A947-70E740481C1C}">
                <a14:useLocalDpi xmlns:a14="http://schemas.microsoft.com/office/drawing/2010/main" val="0"/>
              </a:ext>
            </a:extLst>
          </a:blip>
          <a:stretch>
            <a:fillRect/>
          </a:stretch>
        </p:blipFill>
        <p:spPr>
          <a:xfrm>
            <a:off x="595791" y="1504950"/>
            <a:ext cx="6481720" cy="5048250"/>
          </a:xfrm>
          <a:prstGeom prst="rect">
            <a:avLst/>
          </a:prstGeom>
        </p:spPr>
      </p:pic>
      <p:grpSp>
        <p:nvGrpSpPr>
          <p:cNvPr id="9" name="Group 8"/>
          <p:cNvGrpSpPr/>
          <p:nvPr/>
        </p:nvGrpSpPr>
        <p:grpSpPr>
          <a:xfrm rot="20809350">
            <a:off x="5579983" y="5060953"/>
            <a:ext cx="2422640" cy="1900495"/>
            <a:chOff x="5906033" y="4800523"/>
            <a:chExt cx="1927718" cy="2198209"/>
          </a:xfrm>
        </p:grpSpPr>
        <p:sp>
          <p:nvSpPr>
            <p:cNvPr id="10" name="7-Point Star 9"/>
            <p:cNvSpPr/>
            <p:nvPr/>
          </p:nvSpPr>
          <p:spPr>
            <a:xfrm>
              <a:off x="5906033" y="4800523"/>
              <a:ext cx="1927718" cy="2198209"/>
            </a:xfrm>
            <a:prstGeom prst="star7">
              <a:avLst/>
            </a:prstGeom>
            <a:solidFill>
              <a:srgbClr val="FFFF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6125686" y="4886147"/>
              <a:ext cx="1506070" cy="1465140"/>
            </a:xfrm>
            <a:prstGeom prst="rect">
              <a:avLst/>
            </a:prstGeom>
            <a:noFill/>
          </p:spPr>
          <p:txBody>
            <a:bodyPr wrap="square" rtlCol="0">
              <a:spAutoFit/>
            </a:bodyPr>
            <a:lstStyle/>
            <a:p>
              <a:pPr algn="ctr"/>
              <a:r>
                <a:rPr lang="en-US" sz="2000" b="1" dirty="0" smtClean="0">
                  <a:solidFill>
                    <a:schemeClr val="tx2">
                      <a:lumMod val="25000"/>
                    </a:schemeClr>
                  </a:solidFill>
                </a:rPr>
                <a:t>Click </a:t>
              </a:r>
              <a:br>
                <a:rPr lang="en-US" sz="2000" b="1" dirty="0" smtClean="0">
                  <a:solidFill>
                    <a:schemeClr val="tx2">
                      <a:lumMod val="25000"/>
                    </a:schemeClr>
                  </a:solidFill>
                </a:rPr>
              </a:br>
              <a:r>
                <a:rPr lang="en-US" sz="2000" b="1" dirty="0" smtClean="0">
                  <a:solidFill>
                    <a:schemeClr val="tx2">
                      <a:lumMod val="25000"/>
                    </a:schemeClr>
                  </a:solidFill>
                </a:rPr>
                <a:t>to </a:t>
              </a:r>
              <a:r>
                <a:rPr lang="en-US" sz="2000" b="1" dirty="0" smtClean="0">
                  <a:solidFill>
                    <a:schemeClr val="tx2">
                      <a:lumMod val="25000"/>
                    </a:schemeClr>
                  </a:solidFill>
                </a:rPr>
                <a:t>see a Baltimore Oriole and nestlings</a:t>
              </a:r>
              <a:endParaRPr lang="en-CA" sz="2000" b="1" dirty="0">
                <a:solidFill>
                  <a:schemeClr val="tx2">
                    <a:lumMod val="25000"/>
                  </a:schemeClr>
                </a:solidFill>
              </a:endParaRPr>
            </a:p>
          </p:txBody>
        </p:sp>
      </p:grpSp>
    </p:spTree>
    <p:extLst>
      <p:ext uri="{BB962C8B-B14F-4D97-AF65-F5344CB8AC3E}">
        <p14:creationId xmlns:p14="http://schemas.microsoft.com/office/powerpoint/2010/main" val="138002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2" name="Google Shape;232;p23"/>
          <p:cNvSpPr txBox="1"/>
          <p:nvPr/>
        </p:nvSpPr>
        <p:spPr>
          <a:xfrm>
            <a:off x="357939" y="2208234"/>
            <a:ext cx="5566611" cy="2802250"/>
          </a:xfrm>
          <a:prstGeom prst="rect">
            <a:avLst/>
          </a:prstGeom>
          <a:noFill/>
          <a:ln>
            <a:noFill/>
          </a:ln>
        </p:spPr>
        <p:txBody>
          <a:bodyPr spcFirstLastPara="1" wrap="square" lIns="91425" tIns="45700" rIns="91425" bIns="45700" anchor="t" anchorCtr="0">
            <a:noAutofit/>
          </a:bodyPr>
          <a:lstStyle/>
          <a:p>
            <a:pPr lvl="0" algn="ctr"/>
            <a:r>
              <a:rPr lang="en-US" sz="2800">
                <a:solidFill>
                  <a:schemeClr val="dk1"/>
                </a:solidFill>
                <a:latin typeface="Century Gothic"/>
                <a:ea typeface="Century Gothic"/>
                <a:cs typeface="Century Gothic"/>
                <a:sym typeface="Century Gothic"/>
              </a:rPr>
              <a:t>Thank you!</a:t>
            </a:r>
          </a:p>
          <a:p>
            <a:pPr lvl="0" algn="ctr"/>
            <a:endParaRPr lang="en-US" sz="2800">
              <a:solidFill>
                <a:schemeClr val="dk1"/>
              </a:solidFill>
              <a:latin typeface="Century Gothic"/>
              <a:ea typeface="Century Gothic"/>
              <a:cs typeface="Century Gothic"/>
              <a:sym typeface="Century Gothic"/>
            </a:endParaRPr>
          </a:p>
          <a:p>
            <a:pPr lvl="0" algn="ctr"/>
            <a:endParaRPr lang="en-US" sz="2800">
              <a:solidFill>
                <a:schemeClr val="dk1"/>
              </a:solidFill>
              <a:latin typeface="Century Gothic"/>
              <a:ea typeface="Century Gothic"/>
              <a:cs typeface="Century Gothic"/>
              <a:sym typeface="Century Gothic"/>
            </a:endParaRPr>
          </a:p>
          <a:p>
            <a:pPr lvl="0" algn="ctr"/>
            <a:endParaRPr lang="en-US" sz="2800" b="1" dirty="0">
              <a:solidFill>
                <a:schemeClr val="dk1"/>
              </a:solidFill>
              <a:latin typeface="Century Gothic"/>
              <a:ea typeface="Century Gothic"/>
              <a:cs typeface="Century Gothic"/>
            </a:endParaRPr>
          </a:p>
          <a:p>
            <a:pPr algn="ctr"/>
            <a:endParaRPr lang="en-GB" sz="2000">
              <a:solidFill>
                <a:schemeClr val="dk1"/>
              </a:solidFill>
              <a:latin typeface="Century Gothic" panose="020B0502020202020204" pitchFamily="34" charset="0"/>
              <a:sym typeface="Century Gothic"/>
            </a:endParaRPr>
          </a:p>
        </p:txBody>
      </p:sp>
      <p:pic>
        <p:nvPicPr>
          <p:cNvPr id="233" name="Google Shape;233;p23"/>
          <p:cNvPicPr preferRelativeResize="0"/>
          <p:nvPr/>
        </p:nvPicPr>
        <p:blipFill rotWithShape="1">
          <a:blip r:embed="rId3">
            <a:alphaModFix/>
          </a:blip>
          <a:srcRect/>
          <a:stretch/>
        </p:blipFill>
        <p:spPr>
          <a:xfrm>
            <a:off x="4190240" y="5077647"/>
            <a:ext cx="2441138" cy="1273502"/>
          </a:xfrm>
          <a:prstGeom prst="rect">
            <a:avLst/>
          </a:prstGeom>
          <a:noFill/>
          <a:ln>
            <a:noFill/>
          </a:ln>
        </p:spPr>
      </p:pic>
      <p:pic>
        <p:nvPicPr>
          <p:cNvPr id="3" name="Graphic 2" descr="Butterfly">
            <a:extLst>
              <a:ext uri="{FF2B5EF4-FFF2-40B4-BE49-F238E27FC236}">
                <a16:creationId xmlns:a16="http://schemas.microsoft.com/office/drawing/2014/main" id="{06A93E7F-F3B6-49FE-875A-FF71F6F2BC45}"/>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6715207" y="2811806"/>
            <a:ext cx="1302128" cy="1302128"/>
          </a:xfrm>
          <a:prstGeom prst="rect">
            <a:avLst/>
          </a:prstGeom>
        </p:spPr>
      </p:pic>
      <p:pic>
        <p:nvPicPr>
          <p:cNvPr id="5" name="Graphic 4" descr="Hummingbird">
            <a:extLst>
              <a:ext uri="{FF2B5EF4-FFF2-40B4-BE49-F238E27FC236}">
                <a16:creationId xmlns:a16="http://schemas.microsoft.com/office/drawing/2014/main" id="{AD762DD0-DBCE-43E8-9F03-BD0CAE24A19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854988" y="2886806"/>
            <a:ext cx="1152128" cy="1152128"/>
          </a:xfrm>
          <a:prstGeom prst="rect">
            <a:avLst/>
          </a:prstGeom>
        </p:spPr>
      </p:pic>
      <p:pic>
        <p:nvPicPr>
          <p:cNvPr id="7" name="Graphic 6" descr="Bee">
            <a:extLst>
              <a:ext uri="{FF2B5EF4-FFF2-40B4-BE49-F238E27FC236}">
                <a16:creationId xmlns:a16="http://schemas.microsoft.com/office/drawing/2014/main" id="{D65A38FA-D789-45ED-9149-710010D2D00C}"/>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685551" y="666528"/>
            <a:ext cx="1193000" cy="1193000"/>
          </a:xfrm>
          <a:prstGeom prst="rect">
            <a:avLst/>
          </a:prstGeom>
        </p:spPr>
      </p:pic>
      <p:pic>
        <p:nvPicPr>
          <p:cNvPr id="9" name="Graphic 8" descr="Bug">
            <a:extLst>
              <a:ext uri="{FF2B5EF4-FFF2-40B4-BE49-F238E27FC236}">
                <a16:creationId xmlns:a16="http://schemas.microsoft.com/office/drawing/2014/main" id="{AC77231B-4C99-44EA-952C-74BB87B63E5D}"/>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9854988" y="720052"/>
            <a:ext cx="1033264" cy="1033264"/>
          </a:xfrm>
          <a:prstGeom prst="rect">
            <a:avLst/>
          </a:prstGeom>
        </p:spPr>
      </p:pic>
      <p:pic>
        <p:nvPicPr>
          <p:cNvPr id="12" name="Picture 11" descr="Screen Clipping">
            <a:extLst>
              <a:ext uri="{FF2B5EF4-FFF2-40B4-BE49-F238E27FC236}">
                <a16:creationId xmlns:a16="http://schemas.microsoft.com/office/drawing/2014/main" id="{ECB04F24-3945-4E78-B72A-85940C56B72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20116" y="4480755"/>
            <a:ext cx="1176782" cy="1375598"/>
          </a:xfrm>
          <a:prstGeom prst="rect">
            <a:avLst/>
          </a:prstGeom>
        </p:spPr>
      </p:pic>
      <p:grpSp>
        <p:nvGrpSpPr>
          <p:cNvPr id="15" name="Group 14">
            <a:extLst>
              <a:ext uri="{FF2B5EF4-FFF2-40B4-BE49-F238E27FC236}">
                <a16:creationId xmlns:a16="http://schemas.microsoft.com/office/drawing/2014/main" id="{5EAD513C-4EA9-4843-BC0D-B1372851A307}"/>
              </a:ext>
            </a:extLst>
          </p:cNvPr>
          <p:cNvGrpSpPr/>
          <p:nvPr/>
        </p:nvGrpSpPr>
        <p:grpSpPr>
          <a:xfrm>
            <a:off x="0" y="5077648"/>
            <a:ext cx="3657601" cy="1408176"/>
            <a:chOff x="-2641603" y="4341828"/>
            <a:chExt cx="3657601" cy="1408176"/>
          </a:xfrm>
        </p:grpSpPr>
        <p:sp>
          <p:nvSpPr>
            <p:cNvPr id="16" name="Round Same Side Corner Rectangle 15">
              <a:extLst>
                <a:ext uri="{FF2B5EF4-FFF2-40B4-BE49-F238E27FC236}">
                  <a16:creationId xmlns:a16="http://schemas.microsoft.com/office/drawing/2014/main" id="{81CD7213-A7BC-0D4F-BFA6-AE318DC52D68}"/>
                </a:ext>
              </a:extLst>
            </p:cNvPr>
            <p:cNvSpPr/>
            <p:nvPr/>
          </p:nvSpPr>
          <p:spPr>
            <a:xfrm rot="5400000">
              <a:off x="-1516890" y="3217115"/>
              <a:ext cx="1408176" cy="3657601"/>
            </a:xfrm>
            <a:prstGeom prst="round2SameRect">
              <a:avLst>
                <a:gd name="adj1" fmla="val 43723"/>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E6BB16D-AE7F-2640-9C9B-D1CBB1B610B3}"/>
                </a:ext>
              </a:extLst>
            </p:cNvPr>
            <p:cNvPicPr>
              <a:picLocks noChangeAspect="1"/>
            </p:cNvPicPr>
            <p:nvPr/>
          </p:nvPicPr>
          <p:blipFill>
            <a:blip r:embed="rId14"/>
            <a:stretch>
              <a:fillRect/>
            </a:stretch>
          </p:blipFill>
          <p:spPr>
            <a:xfrm>
              <a:off x="-2311230" y="4610887"/>
              <a:ext cx="2996856" cy="870055"/>
            </a:xfrm>
            <a:prstGeom prst="rect">
              <a:avLst/>
            </a:prstGeom>
          </p:spPr>
        </p:pic>
      </p:grpSp>
    </p:spTree>
    <p:extLst>
      <p:ext uri="{BB962C8B-B14F-4D97-AF65-F5344CB8AC3E}">
        <p14:creationId xmlns:p14="http://schemas.microsoft.com/office/powerpoint/2010/main" val="2608453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19050" y="66467"/>
            <a:ext cx="12265570" cy="6791533"/>
          </a:xfrm>
          <a:prstGeom prst="rect">
            <a:avLst/>
          </a:prstGeom>
        </p:spPr>
      </p:pic>
      <p:sp>
        <p:nvSpPr>
          <p:cNvPr id="18" name="Google Shape;507;p44"/>
          <p:cNvSpPr txBox="1">
            <a:spLocks noGrp="1"/>
          </p:cNvSpPr>
          <p:nvPr>
            <p:ph type="title"/>
          </p:nvPr>
        </p:nvSpPr>
        <p:spPr>
          <a:xfrm>
            <a:off x="1890817" y="581818"/>
            <a:ext cx="8259000" cy="1116000"/>
          </a:xfrm>
          <a:prstGeom prst="rect">
            <a:avLst/>
          </a:prstGeom>
          <a:noFill/>
          <a:ln>
            <a:noFill/>
          </a:ln>
        </p:spPr>
        <p:txBody>
          <a:bodyPr spcFirstLastPara="1" wrap="square" lIns="91425" tIns="45700" rIns="91425" bIns="45700" anchor="t" anchorCtr="0">
            <a:noAutofit/>
          </a:bodyPr>
          <a:lstStyle/>
          <a:p>
            <a:pPr algn="ctr">
              <a:buClr>
                <a:schemeClr val="accent5"/>
              </a:buClr>
            </a:pPr>
            <a:r>
              <a:rPr lang="en-US" dirty="0" smtClean="0">
                <a:solidFill>
                  <a:schemeClr val="accent5"/>
                </a:solidFill>
              </a:rPr>
              <a:t>Scrape</a:t>
            </a:r>
            <a:endParaRPr dirty="0">
              <a:solidFill>
                <a:schemeClr val="accent5"/>
              </a:solidFill>
            </a:endParaRPr>
          </a:p>
        </p:txBody>
      </p:sp>
      <p:sp>
        <p:nvSpPr>
          <p:cNvPr id="16" name="Rectangle 15"/>
          <p:cNvSpPr/>
          <p:nvPr/>
        </p:nvSpPr>
        <p:spPr>
          <a:xfrm>
            <a:off x="19050" y="24559"/>
            <a:ext cx="12220575" cy="1329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Google Shape;507;p44"/>
          <p:cNvSpPr txBox="1">
            <a:spLocks/>
          </p:cNvSpPr>
          <p:nvPr/>
        </p:nvSpPr>
        <p:spPr>
          <a:xfrm>
            <a:off x="1939979" y="577803"/>
            <a:ext cx="8362238" cy="1116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5"/>
              </a:buClr>
            </a:pPr>
            <a:r>
              <a:rPr lang="en-US" dirty="0" smtClean="0">
                <a:solidFill>
                  <a:schemeClr val="bg1"/>
                </a:solidFill>
              </a:rPr>
              <a:t>Scrape Nests</a:t>
            </a:r>
            <a:endParaRPr lang="en-US" dirty="0">
              <a:solidFill>
                <a:schemeClr val="bg1"/>
              </a:solidFill>
            </a:endParaRPr>
          </a:p>
        </p:txBody>
      </p:sp>
      <p:sp>
        <p:nvSpPr>
          <p:cNvPr id="3" name="TextBox 2"/>
          <p:cNvSpPr txBox="1"/>
          <p:nvPr/>
        </p:nvSpPr>
        <p:spPr>
          <a:xfrm>
            <a:off x="7062767" y="2149019"/>
            <a:ext cx="4522573" cy="3170099"/>
          </a:xfrm>
          <a:prstGeom prst="rect">
            <a:avLst/>
          </a:prstGeom>
          <a:noFill/>
        </p:spPr>
        <p:txBody>
          <a:bodyPr wrap="square" rtlCol="0">
            <a:spAutoFit/>
          </a:bodyPr>
          <a:lstStyle/>
          <a:p>
            <a:r>
              <a:rPr lang="en-US" sz="2500" dirty="0" smtClean="0"/>
              <a:t>Positives:</a:t>
            </a:r>
          </a:p>
          <a:p>
            <a:pPr marL="342900" indent="-342900">
              <a:buFont typeface="Arial" panose="020B0604020202020204" pitchFamily="34" charset="0"/>
              <a:buChar char="•"/>
            </a:pPr>
            <a:r>
              <a:rPr lang="en-US" sz="2500" dirty="0" smtClean="0"/>
              <a:t>Takes little time</a:t>
            </a:r>
          </a:p>
          <a:p>
            <a:pPr marL="342900" indent="-342900">
              <a:buFont typeface="Arial" panose="020B0604020202020204" pitchFamily="34" charset="0"/>
              <a:buChar char="•"/>
            </a:pPr>
            <a:r>
              <a:rPr lang="en-US" sz="2500" dirty="0" smtClean="0"/>
              <a:t>Takes little energy</a:t>
            </a:r>
          </a:p>
          <a:p>
            <a:endParaRPr lang="en-US" sz="2500" dirty="0" smtClean="0"/>
          </a:p>
          <a:p>
            <a:r>
              <a:rPr lang="en-US" sz="2500" dirty="0" smtClean="0"/>
              <a:t>Negatives:</a:t>
            </a:r>
          </a:p>
          <a:p>
            <a:pPr marL="342900" indent="-342900">
              <a:buFont typeface="Arial" panose="020B0604020202020204" pitchFamily="34" charset="0"/>
              <a:buChar char="•"/>
            </a:pPr>
            <a:r>
              <a:rPr lang="en-US" sz="2500" dirty="0" smtClean="0"/>
              <a:t>Easy for predators to access</a:t>
            </a:r>
          </a:p>
          <a:p>
            <a:pPr marL="342900" indent="-342900">
              <a:buFont typeface="Arial" panose="020B0604020202020204" pitchFamily="34" charset="0"/>
              <a:buChar char="•"/>
            </a:pPr>
            <a:r>
              <a:rPr lang="en-US" sz="2500" dirty="0" smtClean="0"/>
              <a:t>Not sheltered from weather</a:t>
            </a:r>
            <a:endParaRPr lang="en-CA" sz="2500" dirty="0"/>
          </a:p>
        </p:txBody>
      </p:sp>
      <p:pic>
        <p:nvPicPr>
          <p:cNvPr id="3074"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498" y="1865719"/>
            <a:ext cx="6059990" cy="4042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669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19050" y="66467"/>
            <a:ext cx="12265570" cy="6791533"/>
          </a:xfrm>
          <a:prstGeom prst="rect">
            <a:avLst/>
          </a:prstGeom>
        </p:spPr>
      </p:pic>
      <p:sp>
        <p:nvSpPr>
          <p:cNvPr id="18" name="Google Shape;507;p44"/>
          <p:cNvSpPr txBox="1">
            <a:spLocks noGrp="1"/>
          </p:cNvSpPr>
          <p:nvPr>
            <p:ph type="title"/>
          </p:nvPr>
        </p:nvSpPr>
        <p:spPr>
          <a:xfrm>
            <a:off x="1890817" y="581818"/>
            <a:ext cx="8259000" cy="1116000"/>
          </a:xfrm>
          <a:prstGeom prst="rect">
            <a:avLst/>
          </a:prstGeom>
          <a:noFill/>
          <a:ln>
            <a:noFill/>
          </a:ln>
        </p:spPr>
        <p:txBody>
          <a:bodyPr spcFirstLastPara="1" wrap="square" lIns="91425" tIns="45700" rIns="91425" bIns="45700" anchor="t" anchorCtr="0">
            <a:noAutofit/>
          </a:bodyPr>
          <a:lstStyle/>
          <a:p>
            <a:pPr algn="ctr">
              <a:buClr>
                <a:schemeClr val="accent5"/>
              </a:buClr>
            </a:pPr>
            <a:r>
              <a:rPr lang="en-US" dirty="0" smtClean="0">
                <a:solidFill>
                  <a:schemeClr val="accent5"/>
                </a:solidFill>
              </a:rPr>
              <a:t>Killdeer</a:t>
            </a:r>
            <a:endParaRPr dirty="0">
              <a:solidFill>
                <a:schemeClr val="accent5"/>
              </a:solidFill>
            </a:endParaRPr>
          </a:p>
        </p:txBody>
      </p:sp>
      <p:sp>
        <p:nvSpPr>
          <p:cNvPr id="16" name="Rectangle 15"/>
          <p:cNvSpPr/>
          <p:nvPr/>
        </p:nvSpPr>
        <p:spPr>
          <a:xfrm>
            <a:off x="19050" y="24559"/>
            <a:ext cx="12220575" cy="1329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Google Shape;507;p44"/>
          <p:cNvSpPr txBox="1">
            <a:spLocks/>
          </p:cNvSpPr>
          <p:nvPr/>
        </p:nvSpPr>
        <p:spPr>
          <a:xfrm>
            <a:off x="1939979" y="577803"/>
            <a:ext cx="8362238" cy="1116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5"/>
              </a:buClr>
            </a:pPr>
            <a:r>
              <a:rPr lang="en-US" dirty="0" smtClean="0">
                <a:solidFill>
                  <a:schemeClr val="bg1"/>
                </a:solidFill>
              </a:rPr>
              <a:t>Scrape Nests &amp; Killdeer</a:t>
            </a:r>
            <a:endParaRPr lang="en-US" dirty="0">
              <a:solidFill>
                <a:schemeClr val="bg1"/>
              </a:solidFill>
            </a:endParaRPr>
          </a:p>
        </p:txBody>
      </p:sp>
      <p:pic>
        <p:nvPicPr>
          <p:cNvPr id="1026" name="Picture 2"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22515" t="16804" r="22707" b="7064"/>
          <a:stretch/>
        </p:blipFill>
        <p:spPr bwMode="auto">
          <a:xfrm>
            <a:off x="272375" y="1522751"/>
            <a:ext cx="5794882" cy="50336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69465" y="1522751"/>
            <a:ext cx="4522573" cy="5093702"/>
          </a:xfrm>
          <a:prstGeom prst="rect">
            <a:avLst/>
          </a:prstGeom>
          <a:noFill/>
        </p:spPr>
        <p:txBody>
          <a:bodyPr wrap="square" rtlCol="0">
            <a:spAutoFit/>
          </a:bodyPr>
          <a:lstStyle/>
          <a:p>
            <a:r>
              <a:rPr lang="en-US" sz="2500" dirty="0" smtClean="0"/>
              <a:t>In nature:</a:t>
            </a:r>
          </a:p>
          <a:p>
            <a:pPr marL="342900" indent="-342900">
              <a:buFont typeface="Arial" panose="020B0604020202020204" pitchFamily="34" charset="0"/>
              <a:buChar char="•"/>
            </a:pPr>
            <a:r>
              <a:rPr lang="en-US" sz="2500" dirty="0"/>
              <a:t>k</a:t>
            </a:r>
            <a:r>
              <a:rPr lang="en-US" sz="2500" dirty="0" smtClean="0"/>
              <a:t>illdeer nest in places with little or no plants, gravel or rocks</a:t>
            </a:r>
          </a:p>
          <a:p>
            <a:r>
              <a:rPr lang="en-US" sz="2500" dirty="0" smtClean="0"/>
              <a:t/>
            </a:r>
            <a:br>
              <a:rPr lang="en-US" sz="2500" dirty="0" smtClean="0"/>
            </a:br>
            <a:r>
              <a:rPr lang="en-US" sz="2500" dirty="0" smtClean="0"/>
              <a:t>In cities:</a:t>
            </a:r>
          </a:p>
          <a:p>
            <a:pPr marL="342900" indent="-342900">
              <a:buFont typeface="Arial" panose="020B0604020202020204" pitchFamily="34" charset="0"/>
              <a:buChar char="•"/>
            </a:pPr>
            <a:r>
              <a:rPr lang="en-US" sz="2500" dirty="0" smtClean="0"/>
              <a:t>Killdeer nest in </a:t>
            </a:r>
            <a:br>
              <a:rPr lang="en-US" sz="2500" dirty="0" smtClean="0"/>
            </a:br>
            <a:r>
              <a:rPr lang="en-US" sz="2500" dirty="0" smtClean="0"/>
              <a:t>parking lots and </a:t>
            </a:r>
            <a:br>
              <a:rPr lang="en-US" sz="2500" dirty="0" smtClean="0"/>
            </a:br>
            <a:r>
              <a:rPr lang="en-US" sz="2500" dirty="0" smtClean="0"/>
              <a:t>rooftops</a:t>
            </a:r>
          </a:p>
          <a:p>
            <a:pPr marL="342900" indent="-342900">
              <a:buFont typeface="Arial" panose="020B0604020202020204" pitchFamily="34" charset="0"/>
              <a:buChar char="•"/>
            </a:pPr>
            <a:endParaRPr lang="en-US" sz="2500" dirty="0"/>
          </a:p>
          <a:p>
            <a:pPr marL="342900" indent="-342900">
              <a:buFont typeface="Arial" panose="020B0604020202020204" pitchFamily="34" charset="0"/>
              <a:buChar char="•"/>
            </a:pPr>
            <a:r>
              <a:rPr lang="en-US" sz="2500" dirty="0" smtClean="0"/>
              <a:t>Killdeer eggs are very well camouflaged due to their spots</a:t>
            </a:r>
            <a:endParaRPr lang="en-CA" sz="25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1881" y="2213169"/>
            <a:ext cx="5237746" cy="5237746"/>
          </a:xfrm>
          <a:prstGeom prst="rect">
            <a:avLst/>
          </a:prstGeom>
        </p:spPr>
      </p:pic>
    </p:spTree>
    <p:extLst>
      <p:ext uri="{BB962C8B-B14F-4D97-AF65-F5344CB8AC3E}">
        <p14:creationId xmlns:p14="http://schemas.microsoft.com/office/powerpoint/2010/main" val="66770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4"/>
          <a:stretch>
            <a:fillRect/>
          </a:stretch>
        </p:blipFill>
        <p:spPr>
          <a:xfrm>
            <a:off x="19050" y="66467"/>
            <a:ext cx="12265570" cy="6791533"/>
          </a:xfrm>
          <a:prstGeom prst="rect">
            <a:avLst/>
          </a:prstGeom>
        </p:spPr>
      </p:pic>
      <p:sp>
        <p:nvSpPr>
          <p:cNvPr id="18" name="Google Shape;507;p44"/>
          <p:cNvSpPr txBox="1">
            <a:spLocks noGrp="1"/>
          </p:cNvSpPr>
          <p:nvPr>
            <p:ph type="title"/>
          </p:nvPr>
        </p:nvSpPr>
        <p:spPr>
          <a:xfrm>
            <a:off x="1890817" y="581818"/>
            <a:ext cx="8259000" cy="1116000"/>
          </a:xfrm>
          <a:prstGeom prst="rect">
            <a:avLst/>
          </a:prstGeom>
          <a:noFill/>
          <a:ln>
            <a:noFill/>
          </a:ln>
        </p:spPr>
        <p:txBody>
          <a:bodyPr spcFirstLastPara="1" wrap="square" lIns="91425" tIns="45700" rIns="91425" bIns="45700" anchor="t" anchorCtr="0">
            <a:noAutofit/>
          </a:bodyPr>
          <a:lstStyle/>
          <a:p>
            <a:pPr algn="ctr">
              <a:buClr>
                <a:schemeClr val="accent5"/>
              </a:buClr>
            </a:pPr>
            <a:r>
              <a:rPr lang="en-US" dirty="0" smtClean="0">
                <a:solidFill>
                  <a:schemeClr val="accent5"/>
                </a:solidFill>
              </a:rPr>
              <a:t>Killdeer</a:t>
            </a:r>
            <a:endParaRPr dirty="0">
              <a:solidFill>
                <a:schemeClr val="accent5"/>
              </a:solidFill>
            </a:endParaRPr>
          </a:p>
        </p:txBody>
      </p:sp>
      <p:sp>
        <p:nvSpPr>
          <p:cNvPr id="16" name="Rectangle 15"/>
          <p:cNvSpPr/>
          <p:nvPr/>
        </p:nvSpPr>
        <p:spPr>
          <a:xfrm>
            <a:off x="19050" y="24559"/>
            <a:ext cx="12220575" cy="1329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Google Shape;507;p44"/>
          <p:cNvSpPr txBox="1">
            <a:spLocks/>
          </p:cNvSpPr>
          <p:nvPr/>
        </p:nvSpPr>
        <p:spPr>
          <a:xfrm>
            <a:off x="1939979" y="577803"/>
            <a:ext cx="8362238" cy="1116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5"/>
              </a:buClr>
            </a:pPr>
            <a:r>
              <a:rPr lang="en-US" dirty="0" smtClean="0">
                <a:solidFill>
                  <a:schemeClr val="bg1"/>
                </a:solidFill>
              </a:rPr>
              <a:t>Scrape Nests &amp; Killdeer</a:t>
            </a:r>
            <a:endParaRPr lang="en-US" dirty="0">
              <a:solidFill>
                <a:schemeClr val="bg1"/>
              </a:solidFill>
            </a:endParaRPr>
          </a:p>
        </p:txBody>
      </p:sp>
      <p:sp>
        <p:nvSpPr>
          <p:cNvPr id="2" name="TextBox 1"/>
          <p:cNvSpPr txBox="1"/>
          <p:nvPr/>
        </p:nvSpPr>
        <p:spPr>
          <a:xfrm>
            <a:off x="479581" y="1686495"/>
            <a:ext cx="4275438" cy="4708981"/>
          </a:xfrm>
          <a:prstGeom prst="rect">
            <a:avLst/>
          </a:prstGeom>
          <a:noFill/>
        </p:spPr>
        <p:txBody>
          <a:bodyPr wrap="square" rtlCol="0">
            <a:spAutoFit/>
          </a:bodyPr>
          <a:lstStyle/>
          <a:p>
            <a:pPr marL="457200" indent="-457200">
              <a:buFont typeface="Arial" panose="020B0604020202020204" pitchFamily="34" charset="0"/>
              <a:buChar char="•"/>
            </a:pPr>
            <a:r>
              <a:rPr lang="en-US" sz="2500" dirty="0" smtClean="0"/>
              <a:t>Both male and females build the nest and care for nestlings</a:t>
            </a:r>
          </a:p>
          <a:p>
            <a:pPr marL="457200" indent="-457200">
              <a:buFont typeface="Arial" panose="020B0604020202020204" pitchFamily="34" charset="0"/>
              <a:buChar char="•"/>
            </a:pPr>
            <a:endParaRPr lang="en-US" sz="2500" dirty="0"/>
          </a:p>
          <a:p>
            <a:pPr marL="457200" indent="-457200">
              <a:buFont typeface="Arial" panose="020B0604020202020204" pitchFamily="34" charset="0"/>
              <a:buChar char="•"/>
            </a:pPr>
            <a:r>
              <a:rPr lang="en-US" sz="2500" dirty="0" smtClean="0"/>
              <a:t>Killdeer protect their eggs by doing two things</a:t>
            </a:r>
            <a:br>
              <a:rPr lang="en-US" sz="2500" dirty="0" smtClean="0"/>
            </a:br>
            <a:endParaRPr lang="en-US" sz="2500" dirty="0"/>
          </a:p>
          <a:p>
            <a:pPr marL="514350" indent="-514350">
              <a:buAutoNum type="arabicPeriod"/>
            </a:pPr>
            <a:r>
              <a:rPr lang="en-US" sz="2500" dirty="0" smtClean="0"/>
              <a:t>The broken wing dance</a:t>
            </a:r>
            <a:br>
              <a:rPr lang="en-US" sz="2500" dirty="0" smtClean="0"/>
            </a:br>
            <a:endParaRPr lang="en-US" sz="2500" dirty="0" smtClean="0"/>
          </a:p>
          <a:p>
            <a:pPr marL="514350" indent="-514350">
              <a:buAutoNum type="arabicPeriod"/>
            </a:pPr>
            <a:r>
              <a:rPr lang="en-US" sz="2500" dirty="0" smtClean="0"/>
              <a:t>The fluff and charge</a:t>
            </a:r>
            <a:br>
              <a:rPr lang="en-US" sz="2500" dirty="0" smtClean="0"/>
            </a:br>
            <a:r>
              <a:rPr lang="en-US" sz="2500" dirty="0" smtClean="0"/>
              <a:t/>
            </a:r>
            <a:br>
              <a:rPr lang="en-US" sz="2500" dirty="0" smtClean="0"/>
            </a:br>
            <a:endParaRPr lang="en-CA" sz="2500" dirty="0"/>
          </a:p>
        </p:txBody>
      </p:sp>
      <p:cxnSp>
        <p:nvCxnSpPr>
          <p:cNvPr id="5" name="Elbow Connector 4"/>
          <p:cNvCxnSpPr/>
          <p:nvPr/>
        </p:nvCxnSpPr>
        <p:spPr>
          <a:xfrm flipV="1">
            <a:off x="4087906" y="4494503"/>
            <a:ext cx="1163901" cy="84846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7" name="DJTt5I8K4Rk"/>
          <p:cNvPicPr>
            <a:picLocks noRot="1" noChangeAspect="1"/>
          </p:cNvPicPr>
          <p:nvPr>
            <a:videoFile r:link="rId1"/>
          </p:nvPr>
        </p:nvPicPr>
        <p:blipFill>
          <a:blip r:embed="rId5">
            <a:extLst>
              <a:ext uri="{28A0092B-C50C-407E-A947-70E740481C1C}">
                <a14:useLocalDpi xmlns:a14="http://schemas.microsoft.com/office/drawing/2010/main" val="0"/>
              </a:ext>
            </a:extLst>
          </a:blip>
          <a:stretch>
            <a:fillRect/>
          </a:stretch>
        </p:blipFill>
        <p:spPr>
          <a:xfrm>
            <a:off x="5553485" y="1932791"/>
            <a:ext cx="6429457" cy="4289654"/>
          </a:xfrm>
          <a:prstGeom prst="rect">
            <a:avLst/>
          </a:prstGeom>
        </p:spPr>
      </p:pic>
      <p:grpSp>
        <p:nvGrpSpPr>
          <p:cNvPr id="12" name="Group 11"/>
          <p:cNvGrpSpPr/>
          <p:nvPr/>
        </p:nvGrpSpPr>
        <p:grpSpPr>
          <a:xfrm rot="20809350">
            <a:off x="4719602" y="4512877"/>
            <a:ext cx="2115671" cy="2209141"/>
            <a:chOff x="5777438" y="4391525"/>
            <a:chExt cx="2115671" cy="2209141"/>
          </a:xfrm>
        </p:grpSpPr>
        <p:sp>
          <p:nvSpPr>
            <p:cNvPr id="11" name="7-Point Star 10"/>
            <p:cNvSpPr/>
            <p:nvPr/>
          </p:nvSpPr>
          <p:spPr>
            <a:xfrm>
              <a:off x="5777438" y="4391525"/>
              <a:ext cx="2115671" cy="2209141"/>
            </a:xfrm>
            <a:prstGeom prst="star7">
              <a:avLst/>
            </a:prstGeom>
            <a:solidFill>
              <a:srgbClr val="FFFF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6070954" y="5116117"/>
              <a:ext cx="1506070" cy="1015663"/>
            </a:xfrm>
            <a:prstGeom prst="rect">
              <a:avLst/>
            </a:prstGeom>
            <a:noFill/>
          </p:spPr>
          <p:txBody>
            <a:bodyPr wrap="square" rtlCol="0">
              <a:spAutoFit/>
            </a:bodyPr>
            <a:lstStyle/>
            <a:p>
              <a:pPr algn="ctr"/>
              <a:r>
                <a:rPr lang="en-US" sz="2000" b="1" dirty="0" smtClean="0">
                  <a:solidFill>
                    <a:schemeClr val="tx2">
                      <a:lumMod val="25000"/>
                    </a:schemeClr>
                  </a:solidFill>
                </a:rPr>
                <a:t>Click the video </a:t>
              </a:r>
              <a:br>
                <a:rPr lang="en-US" sz="2000" b="1" dirty="0" smtClean="0">
                  <a:solidFill>
                    <a:schemeClr val="tx2">
                      <a:lumMod val="25000"/>
                    </a:schemeClr>
                  </a:solidFill>
                </a:rPr>
              </a:br>
              <a:r>
                <a:rPr lang="en-US" sz="2000" b="1" dirty="0" smtClean="0">
                  <a:solidFill>
                    <a:schemeClr val="tx2">
                      <a:lumMod val="25000"/>
                    </a:schemeClr>
                  </a:solidFill>
                </a:rPr>
                <a:t>to see!</a:t>
              </a:r>
              <a:endParaRPr lang="en-CA" sz="2000" b="1" dirty="0">
                <a:solidFill>
                  <a:schemeClr val="tx2">
                    <a:lumMod val="25000"/>
                  </a:schemeClr>
                </a:solidFill>
              </a:endParaRPr>
            </a:p>
          </p:txBody>
        </p:sp>
      </p:grpSp>
    </p:spTree>
    <p:extLst>
      <p:ext uri="{BB962C8B-B14F-4D97-AF65-F5344CB8AC3E}">
        <p14:creationId xmlns:p14="http://schemas.microsoft.com/office/powerpoint/2010/main" val="1987601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25945" y="66424"/>
            <a:ext cx="12265570" cy="6791533"/>
          </a:xfrm>
          <a:prstGeom prst="rect">
            <a:avLst/>
          </a:prstGeom>
        </p:spPr>
      </p:pic>
      <p:sp>
        <p:nvSpPr>
          <p:cNvPr id="18" name="Google Shape;507;p44"/>
          <p:cNvSpPr txBox="1">
            <a:spLocks noGrp="1"/>
          </p:cNvSpPr>
          <p:nvPr>
            <p:ph type="title"/>
          </p:nvPr>
        </p:nvSpPr>
        <p:spPr>
          <a:xfrm>
            <a:off x="1890817" y="581818"/>
            <a:ext cx="8259000" cy="1116000"/>
          </a:xfrm>
          <a:prstGeom prst="rect">
            <a:avLst/>
          </a:prstGeom>
          <a:noFill/>
          <a:ln>
            <a:noFill/>
          </a:ln>
        </p:spPr>
        <p:txBody>
          <a:bodyPr spcFirstLastPara="1" wrap="square" lIns="91425" tIns="45700" rIns="91425" bIns="45700" anchor="t" anchorCtr="0">
            <a:noAutofit/>
          </a:bodyPr>
          <a:lstStyle/>
          <a:p>
            <a:pPr algn="ctr">
              <a:buClr>
                <a:schemeClr val="accent5"/>
              </a:buClr>
            </a:pPr>
            <a:r>
              <a:rPr lang="en-US" dirty="0" smtClean="0">
                <a:solidFill>
                  <a:schemeClr val="accent5"/>
                </a:solidFill>
              </a:rPr>
              <a:t>Platform</a:t>
            </a:r>
            <a:endParaRPr dirty="0">
              <a:solidFill>
                <a:schemeClr val="accent5"/>
              </a:solidFill>
            </a:endParaRPr>
          </a:p>
        </p:txBody>
      </p:sp>
      <p:sp>
        <p:nvSpPr>
          <p:cNvPr id="16" name="Rectangle 15"/>
          <p:cNvSpPr/>
          <p:nvPr/>
        </p:nvSpPr>
        <p:spPr>
          <a:xfrm>
            <a:off x="19050" y="24559"/>
            <a:ext cx="12220575" cy="1329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Google Shape;507;p44"/>
          <p:cNvSpPr txBox="1">
            <a:spLocks/>
          </p:cNvSpPr>
          <p:nvPr/>
        </p:nvSpPr>
        <p:spPr>
          <a:xfrm>
            <a:off x="1939979" y="577803"/>
            <a:ext cx="8362238" cy="1116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5"/>
              </a:buClr>
            </a:pPr>
            <a:r>
              <a:rPr lang="en-US" dirty="0" smtClean="0">
                <a:solidFill>
                  <a:schemeClr val="bg1"/>
                </a:solidFill>
              </a:rPr>
              <a:t>Platform Nests</a:t>
            </a:r>
            <a:endParaRPr lang="en-US" dirty="0">
              <a:solidFill>
                <a:schemeClr val="bg1"/>
              </a:solidFill>
            </a:endParaRPr>
          </a:p>
        </p:txBody>
      </p:sp>
      <p:pic>
        <p:nvPicPr>
          <p:cNvPr id="5122" name="Picture 2"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b="23969"/>
          <a:stretch/>
        </p:blipFill>
        <p:spPr bwMode="auto">
          <a:xfrm>
            <a:off x="272580" y="3973284"/>
            <a:ext cx="4819373" cy="26164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580" y="1496241"/>
            <a:ext cx="4819373" cy="23351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80847" y="1693803"/>
            <a:ext cx="5289661" cy="3554819"/>
          </a:xfrm>
          <a:prstGeom prst="rect">
            <a:avLst/>
          </a:prstGeom>
          <a:noFill/>
        </p:spPr>
        <p:txBody>
          <a:bodyPr wrap="square" rtlCol="0">
            <a:spAutoFit/>
          </a:bodyPr>
          <a:lstStyle/>
          <a:p>
            <a:r>
              <a:rPr lang="en-US" sz="2500" dirty="0" smtClean="0"/>
              <a:t>Platforms are:</a:t>
            </a:r>
            <a:br>
              <a:rPr lang="en-US" sz="2500" dirty="0" smtClean="0"/>
            </a:br>
            <a:endParaRPr lang="en-US" sz="2500" dirty="0" smtClean="0"/>
          </a:p>
          <a:p>
            <a:pPr marL="342900" indent="-342900">
              <a:buFont typeface="Arial" panose="020B0604020202020204" pitchFamily="34" charset="0"/>
              <a:buChar char="•"/>
            </a:pPr>
            <a:r>
              <a:rPr lang="en-US" sz="2500" dirty="0" smtClean="0"/>
              <a:t>Very large</a:t>
            </a:r>
          </a:p>
          <a:p>
            <a:pPr marL="342900" indent="-342900">
              <a:buFont typeface="Arial" panose="020B0604020202020204" pitchFamily="34" charset="0"/>
              <a:buChar char="•"/>
            </a:pPr>
            <a:r>
              <a:rPr lang="en-US" sz="2500" dirty="0" smtClean="0"/>
              <a:t>Built in trees and on the ground</a:t>
            </a:r>
          </a:p>
          <a:p>
            <a:pPr marL="342900" indent="-342900">
              <a:buFont typeface="Arial" panose="020B0604020202020204" pitchFamily="34" charset="0"/>
              <a:buChar char="•"/>
            </a:pPr>
            <a:r>
              <a:rPr lang="en-US" sz="2500" dirty="0" smtClean="0"/>
              <a:t>Used year after year by the same birds (usually)</a:t>
            </a:r>
          </a:p>
          <a:p>
            <a:pPr marL="342900" indent="-342900">
              <a:buFont typeface="Arial" panose="020B0604020202020204" pitchFamily="34" charset="0"/>
              <a:buChar char="•"/>
            </a:pPr>
            <a:r>
              <a:rPr lang="en-US" sz="2500" dirty="0" smtClean="0"/>
              <a:t>Birds add more materials every year to nest</a:t>
            </a:r>
          </a:p>
          <a:p>
            <a:pPr marL="342900" indent="-342900">
              <a:buFont typeface="Arial" panose="020B0604020202020204" pitchFamily="34" charset="0"/>
              <a:buChar char="•"/>
            </a:pPr>
            <a:endParaRPr lang="en-CA" sz="2500"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8970" y="4513997"/>
            <a:ext cx="3481694" cy="2321129"/>
          </a:xfrm>
          <a:prstGeom prst="rect">
            <a:avLst/>
          </a:prstGeom>
        </p:spPr>
      </p:pic>
    </p:spTree>
    <p:extLst>
      <p:ext uri="{BB962C8B-B14F-4D97-AF65-F5344CB8AC3E}">
        <p14:creationId xmlns:p14="http://schemas.microsoft.com/office/powerpoint/2010/main" val="1545384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25945" y="66424"/>
            <a:ext cx="12265570" cy="6791533"/>
          </a:xfrm>
          <a:prstGeom prst="rect">
            <a:avLst/>
          </a:prstGeom>
        </p:spPr>
      </p:pic>
      <p:sp>
        <p:nvSpPr>
          <p:cNvPr id="18" name="Google Shape;507;p44"/>
          <p:cNvSpPr txBox="1">
            <a:spLocks noGrp="1"/>
          </p:cNvSpPr>
          <p:nvPr>
            <p:ph type="title"/>
          </p:nvPr>
        </p:nvSpPr>
        <p:spPr>
          <a:xfrm>
            <a:off x="1890817" y="581818"/>
            <a:ext cx="8259000" cy="1116000"/>
          </a:xfrm>
          <a:prstGeom prst="rect">
            <a:avLst/>
          </a:prstGeom>
          <a:noFill/>
          <a:ln>
            <a:noFill/>
          </a:ln>
        </p:spPr>
        <p:txBody>
          <a:bodyPr spcFirstLastPara="1" wrap="square" lIns="91425" tIns="45700" rIns="91425" bIns="45700" anchor="t" anchorCtr="0">
            <a:noAutofit/>
          </a:bodyPr>
          <a:lstStyle/>
          <a:p>
            <a:pPr algn="ctr">
              <a:buClr>
                <a:schemeClr val="accent5"/>
              </a:buClr>
            </a:pPr>
            <a:r>
              <a:rPr lang="en-US" dirty="0" smtClean="0">
                <a:solidFill>
                  <a:schemeClr val="accent5"/>
                </a:solidFill>
              </a:rPr>
              <a:t>Platform</a:t>
            </a:r>
            <a:endParaRPr dirty="0">
              <a:solidFill>
                <a:schemeClr val="accent5"/>
              </a:solidFill>
            </a:endParaRPr>
          </a:p>
        </p:txBody>
      </p:sp>
      <p:sp>
        <p:nvSpPr>
          <p:cNvPr id="16" name="Rectangle 15"/>
          <p:cNvSpPr/>
          <p:nvPr/>
        </p:nvSpPr>
        <p:spPr>
          <a:xfrm>
            <a:off x="19050" y="24559"/>
            <a:ext cx="12220575" cy="1329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Google Shape;507;p44"/>
          <p:cNvSpPr txBox="1">
            <a:spLocks/>
          </p:cNvSpPr>
          <p:nvPr/>
        </p:nvSpPr>
        <p:spPr>
          <a:xfrm>
            <a:off x="1939979" y="577803"/>
            <a:ext cx="8362238" cy="1116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5"/>
              </a:buClr>
            </a:pPr>
            <a:r>
              <a:rPr lang="en-US" dirty="0" smtClean="0">
                <a:solidFill>
                  <a:schemeClr val="bg1"/>
                </a:solidFill>
              </a:rPr>
              <a:t>Platform Nests</a:t>
            </a:r>
            <a:endParaRPr lang="en-US" dirty="0">
              <a:solidFill>
                <a:schemeClr val="bg1"/>
              </a:solidFill>
            </a:endParaRPr>
          </a:p>
        </p:txBody>
      </p:sp>
      <p:sp>
        <p:nvSpPr>
          <p:cNvPr id="8" name="TextBox 7"/>
          <p:cNvSpPr txBox="1"/>
          <p:nvPr/>
        </p:nvSpPr>
        <p:spPr>
          <a:xfrm>
            <a:off x="5880847" y="1693803"/>
            <a:ext cx="5289661" cy="4708981"/>
          </a:xfrm>
          <a:prstGeom prst="rect">
            <a:avLst/>
          </a:prstGeom>
          <a:noFill/>
        </p:spPr>
        <p:txBody>
          <a:bodyPr wrap="square" rtlCol="0">
            <a:spAutoFit/>
          </a:bodyPr>
          <a:lstStyle/>
          <a:p>
            <a:r>
              <a:rPr lang="en-US" sz="2500" dirty="0" smtClean="0"/>
              <a:t>Positives:</a:t>
            </a:r>
          </a:p>
          <a:p>
            <a:pPr marL="342900" indent="-342900">
              <a:buFont typeface="Arial" panose="020B0604020202020204" pitchFamily="34" charset="0"/>
              <a:buChar char="•"/>
            </a:pPr>
            <a:r>
              <a:rPr lang="en-US" sz="2500" dirty="0" smtClean="0"/>
              <a:t>Hard for some predators to access</a:t>
            </a:r>
          </a:p>
          <a:p>
            <a:pPr marL="342900" indent="-342900">
              <a:buFont typeface="Arial" panose="020B0604020202020204" pitchFamily="34" charset="0"/>
              <a:buChar char="•"/>
            </a:pPr>
            <a:r>
              <a:rPr lang="en-US" sz="2500" dirty="0" smtClean="0"/>
              <a:t>Space for the nestlings to grow into fledglings</a:t>
            </a:r>
          </a:p>
          <a:p>
            <a:endParaRPr lang="en-US" sz="2500" dirty="0" smtClean="0"/>
          </a:p>
          <a:p>
            <a:endParaRPr lang="en-US" sz="2500" dirty="0"/>
          </a:p>
          <a:p>
            <a:r>
              <a:rPr lang="en-US" sz="2500" dirty="0" smtClean="0"/>
              <a:t>Negatives:</a:t>
            </a:r>
          </a:p>
          <a:p>
            <a:pPr marL="342900" indent="-342900">
              <a:buFont typeface="Arial" panose="020B0604020202020204" pitchFamily="34" charset="0"/>
              <a:buChar char="•"/>
            </a:pPr>
            <a:r>
              <a:rPr lang="en-US" sz="2500" dirty="0" smtClean="0"/>
              <a:t>Takes a long time to build</a:t>
            </a:r>
          </a:p>
          <a:p>
            <a:pPr marL="342900" indent="-342900">
              <a:buFont typeface="Arial" panose="020B0604020202020204" pitchFamily="34" charset="0"/>
              <a:buChar char="•"/>
            </a:pPr>
            <a:r>
              <a:rPr lang="en-US" sz="2500" dirty="0" smtClean="0"/>
              <a:t>Takes a lot of energy to build</a:t>
            </a:r>
          </a:p>
          <a:p>
            <a:pPr marL="342900" indent="-342900">
              <a:buFont typeface="Arial" panose="020B0604020202020204" pitchFamily="34" charset="0"/>
              <a:buChar char="•"/>
            </a:pPr>
            <a:r>
              <a:rPr lang="en-US" sz="2500" dirty="0" smtClean="0"/>
              <a:t>Can cause some trees to fall down </a:t>
            </a:r>
            <a:endParaRPr lang="en-CA" sz="2500" dirty="0"/>
          </a:p>
        </p:txBody>
      </p:sp>
      <p:pic>
        <p:nvPicPr>
          <p:cNvPr id="7170"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888" y="1524786"/>
            <a:ext cx="5311127" cy="298921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888" y="4684400"/>
            <a:ext cx="2765285" cy="1900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470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25945" y="66424"/>
            <a:ext cx="12265570" cy="6791533"/>
          </a:xfrm>
          <a:prstGeom prst="rect">
            <a:avLst/>
          </a:prstGeom>
        </p:spPr>
      </p:pic>
      <p:sp>
        <p:nvSpPr>
          <p:cNvPr id="18" name="Google Shape;507;p44"/>
          <p:cNvSpPr txBox="1">
            <a:spLocks noGrp="1"/>
          </p:cNvSpPr>
          <p:nvPr>
            <p:ph type="title"/>
          </p:nvPr>
        </p:nvSpPr>
        <p:spPr>
          <a:xfrm>
            <a:off x="1890817" y="581818"/>
            <a:ext cx="8259000" cy="1116000"/>
          </a:xfrm>
          <a:prstGeom prst="rect">
            <a:avLst/>
          </a:prstGeom>
          <a:noFill/>
          <a:ln>
            <a:noFill/>
          </a:ln>
        </p:spPr>
        <p:txBody>
          <a:bodyPr spcFirstLastPara="1" wrap="square" lIns="91425" tIns="45700" rIns="91425" bIns="45700" anchor="t" anchorCtr="0">
            <a:noAutofit/>
          </a:bodyPr>
          <a:lstStyle/>
          <a:p>
            <a:pPr algn="ctr">
              <a:buClr>
                <a:schemeClr val="accent5"/>
              </a:buClr>
            </a:pPr>
            <a:r>
              <a:rPr lang="en-US" dirty="0" smtClean="0">
                <a:solidFill>
                  <a:schemeClr val="accent5"/>
                </a:solidFill>
              </a:rPr>
              <a:t>Osprey</a:t>
            </a:r>
            <a:endParaRPr dirty="0">
              <a:solidFill>
                <a:schemeClr val="accent5"/>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4699" y="1123286"/>
            <a:ext cx="6932872" cy="4621914"/>
          </a:xfrm>
          <a:prstGeom prst="rect">
            <a:avLst/>
          </a:prstGeom>
        </p:spPr>
      </p:pic>
      <p:sp>
        <p:nvSpPr>
          <p:cNvPr id="16" name="Rectangle 15"/>
          <p:cNvSpPr/>
          <p:nvPr/>
        </p:nvSpPr>
        <p:spPr>
          <a:xfrm>
            <a:off x="19050" y="24559"/>
            <a:ext cx="12220575" cy="1329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Google Shape;507;p44"/>
          <p:cNvSpPr txBox="1">
            <a:spLocks/>
          </p:cNvSpPr>
          <p:nvPr/>
        </p:nvSpPr>
        <p:spPr>
          <a:xfrm>
            <a:off x="1939979" y="577803"/>
            <a:ext cx="8362238" cy="1116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5"/>
              </a:buClr>
            </a:pPr>
            <a:r>
              <a:rPr lang="en-US" dirty="0" smtClean="0">
                <a:solidFill>
                  <a:schemeClr val="bg1"/>
                </a:solidFill>
              </a:rPr>
              <a:t>Platform Nests &amp; Osprey</a:t>
            </a:r>
            <a:endParaRPr lang="en-US" dirty="0">
              <a:solidFill>
                <a:schemeClr val="bg1"/>
              </a:solidFill>
            </a:endParaRPr>
          </a:p>
        </p:txBody>
      </p:sp>
      <p:sp>
        <p:nvSpPr>
          <p:cNvPr id="8" name="TextBox 7"/>
          <p:cNvSpPr txBox="1"/>
          <p:nvPr/>
        </p:nvSpPr>
        <p:spPr>
          <a:xfrm>
            <a:off x="4189618" y="2033751"/>
            <a:ext cx="5289661" cy="4708981"/>
          </a:xfrm>
          <a:prstGeom prst="rect">
            <a:avLst/>
          </a:prstGeom>
          <a:noFill/>
        </p:spPr>
        <p:txBody>
          <a:bodyPr wrap="square" rtlCol="0">
            <a:spAutoFit/>
          </a:bodyPr>
          <a:lstStyle/>
          <a:p>
            <a:r>
              <a:rPr lang="en-US" sz="2500" dirty="0" smtClean="0"/>
              <a:t>In nature:</a:t>
            </a:r>
          </a:p>
          <a:p>
            <a:pPr marL="342900" indent="-342900">
              <a:buFont typeface="Arial" panose="020B0604020202020204" pitchFamily="34" charset="0"/>
              <a:buChar char="•"/>
            </a:pPr>
            <a:r>
              <a:rPr lang="en-US" sz="2500" dirty="0" smtClean="0"/>
              <a:t>Osprey will nest on dead or live trees close to water.</a:t>
            </a:r>
          </a:p>
          <a:p>
            <a:pPr marL="342900" indent="-342900">
              <a:buFont typeface="Arial" panose="020B0604020202020204" pitchFamily="34" charset="0"/>
              <a:buChar char="•"/>
            </a:pPr>
            <a:endParaRPr lang="en-US" sz="2500" dirty="0"/>
          </a:p>
          <a:p>
            <a:r>
              <a:rPr lang="en-US" sz="2500" dirty="0" smtClean="0"/>
              <a:t>In cities:</a:t>
            </a:r>
          </a:p>
          <a:p>
            <a:pPr marL="342900" indent="-342900">
              <a:buFont typeface="Arial" panose="020B0604020202020204" pitchFamily="34" charset="0"/>
              <a:buChar char="•"/>
            </a:pPr>
            <a:r>
              <a:rPr lang="en-US" sz="2500" dirty="0" smtClean="0"/>
              <a:t>Osprey will nest on buildings, telephone poles, electrical poles, and man made platforms.</a:t>
            </a:r>
          </a:p>
          <a:p>
            <a:pPr marL="342900" indent="-342900">
              <a:buFont typeface="Arial" panose="020B0604020202020204" pitchFamily="34" charset="0"/>
              <a:buChar char="•"/>
            </a:pPr>
            <a:r>
              <a:rPr lang="en-US" sz="2500" dirty="0" smtClean="0"/>
              <a:t>Osprey will protect their nesting sites from other Osprey, chasing them away.</a:t>
            </a:r>
          </a:p>
          <a:p>
            <a:pPr marL="342900" indent="-342900">
              <a:buFont typeface="Arial" panose="020B0604020202020204" pitchFamily="34" charset="0"/>
              <a:buChar char="•"/>
            </a:pPr>
            <a:endParaRPr lang="en-CA" sz="2500" dirty="0"/>
          </a:p>
        </p:txBody>
      </p:sp>
      <p:pic>
        <p:nvPicPr>
          <p:cNvPr id="6146" name="Picture 2" descr="See the source image"/>
          <p:cNvPicPr>
            <a:picLocks noChangeAspect="1" noChangeArrowheads="1"/>
          </p:cNvPicPr>
          <p:nvPr/>
        </p:nvPicPr>
        <p:blipFill rotWithShape="1">
          <a:blip r:embed="rId5">
            <a:extLst>
              <a:ext uri="{28A0092B-C50C-407E-A947-70E740481C1C}">
                <a14:useLocalDpi xmlns:a14="http://schemas.microsoft.com/office/drawing/2010/main" val="0"/>
              </a:ext>
            </a:extLst>
          </a:blip>
          <a:srcRect t="-1694"/>
          <a:stretch/>
        </p:blipFill>
        <p:spPr bwMode="auto">
          <a:xfrm>
            <a:off x="517945" y="1531603"/>
            <a:ext cx="3425494" cy="464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0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4"/>
          <a:stretch>
            <a:fillRect/>
          </a:stretch>
        </p:blipFill>
        <p:spPr>
          <a:xfrm>
            <a:off x="-25945" y="66424"/>
            <a:ext cx="12265570" cy="6791533"/>
          </a:xfrm>
          <a:prstGeom prst="rect">
            <a:avLst/>
          </a:prstGeom>
        </p:spPr>
      </p:pic>
      <p:sp>
        <p:nvSpPr>
          <p:cNvPr id="18" name="Google Shape;507;p44"/>
          <p:cNvSpPr txBox="1">
            <a:spLocks noGrp="1"/>
          </p:cNvSpPr>
          <p:nvPr>
            <p:ph type="title"/>
          </p:nvPr>
        </p:nvSpPr>
        <p:spPr>
          <a:xfrm>
            <a:off x="1890817" y="581818"/>
            <a:ext cx="8259000" cy="1116000"/>
          </a:xfrm>
          <a:prstGeom prst="rect">
            <a:avLst/>
          </a:prstGeom>
          <a:noFill/>
          <a:ln>
            <a:noFill/>
          </a:ln>
        </p:spPr>
        <p:txBody>
          <a:bodyPr spcFirstLastPara="1" wrap="square" lIns="91425" tIns="45700" rIns="91425" bIns="45700" anchor="t" anchorCtr="0">
            <a:noAutofit/>
          </a:bodyPr>
          <a:lstStyle/>
          <a:p>
            <a:pPr algn="ctr">
              <a:buClr>
                <a:schemeClr val="accent5"/>
              </a:buClr>
            </a:pPr>
            <a:r>
              <a:rPr lang="en-US" dirty="0" smtClean="0">
                <a:solidFill>
                  <a:schemeClr val="accent5"/>
                </a:solidFill>
              </a:rPr>
              <a:t>Osprey</a:t>
            </a:r>
            <a:endParaRPr dirty="0">
              <a:solidFill>
                <a:schemeClr val="accent5"/>
              </a:solidFill>
            </a:endParaRPr>
          </a:p>
        </p:txBody>
      </p:sp>
      <p:sp>
        <p:nvSpPr>
          <p:cNvPr id="16" name="Rectangle 15"/>
          <p:cNvSpPr/>
          <p:nvPr/>
        </p:nvSpPr>
        <p:spPr>
          <a:xfrm>
            <a:off x="19050" y="24559"/>
            <a:ext cx="12220575" cy="1329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Google Shape;507;p44"/>
          <p:cNvSpPr txBox="1">
            <a:spLocks/>
          </p:cNvSpPr>
          <p:nvPr/>
        </p:nvSpPr>
        <p:spPr>
          <a:xfrm>
            <a:off x="1939979" y="577803"/>
            <a:ext cx="8362238" cy="1116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Century Gothic"/>
              <a:buNone/>
              <a:defRPr sz="3600" b="0" i="0" u="none" strike="noStrike" cap="none">
                <a:solidFill>
                  <a:schemeClr val="accent1"/>
                </a:solidFill>
                <a:latin typeface="Century Gothic"/>
                <a:ea typeface="Century Gothic"/>
                <a:cs typeface="Century Gothic"/>
                <a:sym typeface="Century Gothic"/>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accent5"/>
              </a:buClr>
            </a:pPr>
            <a:r>
              <a:rPr lang="en-US" dirty="0" smtClean="0">
                <a:solidFill>
                  <a:schemeClr val="bg1"/>
                </a:solidFill>
              </a:rPr>
              <a:t>Platform Nests &amp; Osprey</a:t>
            </a:r>
            <a:endParaRPr lang="en-US" dirty="0">
              <a:solidFill>
                <a:schemeClr val="bg1"/>
              </a:solidFill>
            </a:endParaRPr>
          </a:p>
        </p:txBody>
      </p:sp>
      <p:sp>
        <p:nvSpPr>
          <p:cNvPr id="8" name="TextBox 7"/>
          <p:cNvSpPr txBox="1"/>
          <p:nvPr/>
        </p:nvSpPr>
        <p:spPr>
          <a:xfrm>
            <a:off x="6020317" y="1693803"/>
            <a:ext cx="5464745" cy="4708981"/>
          </a:xfrm>
          <a:prstGeom prst="rect">
            <a:avLst/>
          </a:prstGeom>
          <a:noFill/>
        </p:spPr>
        <p:txBody>
          <a:bodyPr wrap="square" rtlCol="0">
            <a:spAutoFit/>
          </a:bodyPr>
          <a:lstStyle/>
          <a:p>
            <a:pPr marL="342900" indent="-342900">
              <a:buFont typeface="Arial" panose="020B0604020202020204" pitchFamily="34" charset="0"/>
              <a:buChar char="•"/>
            </a:pPr>
            <a:r>
              <a:rPr lang="en-US" sz="2500" dirty="0" smtClean="0"/>
              <a:t>Osprey were at risk of extinction in the 1950’s to 1970’s</a:t>
            </a:r>
            <a:br>
              <a:rPr lang="en-US" sz="2500" dirty="0" smtClean="0"/>
            </a:br>
            <a:endParaRPr lang="en-US" sz="2500" dirty="0" smtClean="0"/>
          </a:p>
          <a:p>
            <a:pPr marL="342900" indent="-342900">
              <a:buFont typeface="Arial" panose="020B0604020202020204" pitchFamily="34" charset="0"/>
              <a:buChar char="•"/>
            </a:pPr>
            <a:r>
              <a:rPr lang="en-US" sz="2500" dirty="0" smtClean="0"/>
              <a:t>The pesticide DDT was to blame </a:t>
            </a:r>
            <a:br>
              <a:rPr lang="en-US" sz="2500" dirty="0" smtClean="0"/>
            </a:br>
            <a:endParaRPr lang="en-US" sz="2500" dirty="0" smtClean="0"/>
          </a:p>
          <a:p>
            <a:pPr marL="342900" indent="-342900">
              <a:buFont typeface="Arial" panose="020B0604020202020204" pitchFamily="34" charset="0"/>
              <a:buChar char="•"/>
            </a:pPr>
            <a:r>
              <a:rPr lang="en-US" sz="2500" dirty="0" smtClean="0"/>
              <a:t>DDT was banned (made illegal) in 1972</a:t>
            </a:r>
            <a:br>
              <a:rPr lang="en-US" sz="2500" dirty="0" smtClean="0"/>
            </a:br>
            <a:endParaRPr lang="en-US" sz="2500" dirty="0" smtClean="0"/>
          </a:p>
          <a:p>
            <a:pPr marL="342900" indent="-342900">
              <a:buFont typeface="Arial" panose="020B0604020202020204" pitchFamily="34" charset="0"/>
              <a:buChar char="•"/>
            </a:pPr>
            <a:r>
              <a:rPr lang="en-US" sz="2500" dirty="0" smtClean="0"/>
              <a:t>Because DDT was banned and more man-made Osprey platforms were built, Osprey populations recovered!</a:t>
            </a:r>
            <a:endParaRPr lang="en-CA" sz="2500" dirty="0"/>
          </a:p>
        </p:txBody>
      </p:sp>
      <p:pic>
        <p:nvPicPr>
          <p:cNvPr id="3" name="V1a_CT7-PDY"/>
          <p:cNvPicPr>
            <a:picLocks noRot="1" noChangeAspect="1"/>
          </p:cNvPicPr>
          <p:nvPr>
            <a:videoFile r:link="rId1"/>
          </p:nvPr>
        </p:nvPicPr>
        <p:blipFill>
          <a:blip r:embed="rId5">
            <a:extLst>
              <a:ext uri="{28A0092B-C50C-407E-A947-70E740481C1C}">
                <a14:useLocalDpi xmlns:a14="http://schemas.microsoft.com/office/drawing/2010/main" val="0"/>
              </a:ext>
            </a:extLst>
          </a:blip>
          <a:stretch>
            <a:fillRect/>
          </a:stretch>
        </p:blipFill>
        <p:spPr>
          <a:xfrm>
            <a:off x="690592" y="1639114"/>
            <a:ext cx="4514099" cy="4514099"/>
          </a:xfrm>
          <a:prstGeom prst="rect">
            <a:avLst/>
          </a:prstGeom>
        </p:spPr>
      </p:pic>
      <p:grpSp>
        <p:nvGrpSpPr>
          <p:cNvPr id="13" name="Group 12"/>
          <p:cNvGrpSpPr/>
          <p:nvPr/>
        </p:nvGrpSpPr>
        <p:grpSpPr>
          <a:xfrm rot="20809350">
            <a:off x="4230430" y="4991177"/>
            <a:ext cx="1927718" cy="1631122"/>
            <a:chOff x="5906034" y="4800523"/>
            <a:chExt cx="1927718" cy="1631122"/>
          </a:xfrm>
        </p:grpSpPr>
        <p:sp>
          <p:nvSpPr>
            <p:cNvPr id="14" name="7-Point Star 13"/>
            <p:cNvSpPr/>
            <p:nvPr/>
          </p:nvSpPr>
          <p:spPr>
            <a:xfrm>
              <a:off x="5906034" y="4800523"/>
              <a:ext cx="1927718" cy="1631122"/>
            </a:xfrm>
            <a:prstGeom prst="star7">
              <a:avLst/>
            </a:prstGeom>
            <a:solidFill>
              <a:srgbClr val="FFFF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6070954" y="5116117"/>
              <a:ext cx="1506070" cy="1015663"/>
            </a:xfrm>
            <a:prstGeom prst="rect">
              <a:avLst/>
            </a:prstGeom>
            <a:noFill/>
          </p:spPr>
          <p:txBody>
            <a:bodyPr wrap="square" rtlCol="0">
              <a:spAutoFit/>
            </a:bodyPr>
            <a:lstStyle/>
            <a:p>
              <a:pPr algn="ctr"/>
              <a:r>
                <a:rPr lang="en-US" sz="2000" b="1" dirty="0" smtClean="0">
                  <a:solidFill>
                    <a:schemeClr val="tx2">
                      <a:lumMod val="25000"/>
                    </a:schemeClr>
                  </a:solidFill>
                </a:rPr>
                <a:t>Click </a:t>
              </a:r>
              <a:br>
                <a:rPr lang="en-US" sz="2000" b="1" dirty="0" smtClean="0">
                  <a:solidFill>
                    <a:schemeClr val="tx2">
                      <a:lumMod val="25000"/>
                    </a:schemeClr>
                  </a:solidFill>
                </a:rPr>
              </a:br>
              <a:r>
                <a:rPr lang="en-US" sz="2000" b="1" dirty="0" smtClean="0">
                  <a:solidFill>
                    <a:schemeClr val="tx2">
                      <a:lumMod val="25000"/>
                    </a:schemeClr>
                  </a:solidFill>
                </a:rPr>
                <a:t>to learn more!</a:t>
              </a:r>
              <a:endParaRPr lang="en-CA" sz="2000" b="1" dirty="0">
                <a:solidFill>
                  <a:schemeClr val="tx2">
                    <a:lumMod val="25000"/>
                  </a:schemeClr>
                </a:solidFill>
              </a:endParaRPr>
            </a:p>
          </p:txBody>
        </p:sp>
      </p:grpSp>
    </p:spTree>
    <p:extLst>
      <p:ext uri="{BB962C8B-B14F-4D97-AF65-F5344CB8AC3E}">
        <p14:creationId xmlns:p14="http://schemas.microsoft.com/office/powerpoint/2010/main" val="4102855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OWPowerpoint2016">
  <a:themeElements>
    <a:clrScheme name="Custom 4">
      <a:dk1>
        <a:srgbClr val="FEFDF9"/>
      </a:dk1>
      <a:lt1>
        <a:srgbClr val="FFFFFF"/>
      </a:lt1>
      <a:dk2>
        <a:srgbClr val="FEFDF9"/>
      </a:dk2>
      <a:lt2>
        <a:srgbClr val="EEECE1"/>
      </a:lt2>
      <a:accent1>
        <a:srgbClr val="589013"/>
      </a:accent1>
      <a:accent2>
        <a:srgbClr val="E8004D"/>
      </a:accent2>
      <a:accent3>
        <a:srgbClr val="1682CD"/>
      </a:accent3>
      <a:accent4>
        <a:srgbClr val="E3A20E"/>
      </a:accent4>
      <a:accent5>
        <a:srgbClr val="569A12"/>
      </a:accent5>
      <a:accent6>
        <a:srgbClr val="549613"/>
      </a:accent6>
      <a:hlink>
        <a:srgbClr val="FFFEFE"/>
      </a:hlink>
      <a:folHlink>
        <a:srgbClr val="F9FDF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38FC128CBEC448B69F2937278F52E4" ma:contentTypeVersion="16" ma:contentTypeDescription="Create a new document." ma:contentTypeScope="" ma:versionID="7f58730089d3d266fc4b37dc14042134">
  <xsd:schema xmlns:xsd="http://www.w3.org/2001/XMLSchema" xmlns:xs="http://www.w3.org/2001/XMLSchema" xmlns:p="http://schemas.microsoft.com/office/2006/metadata/properties" xmlns:ns2="44a4e23c-4452-4f6f-8eed-5cbaccf3d3ee" xmlns:ns3="ae64df35-e205-4ca7-8846-66a9743ba5be" targetNamespace="http://schemas.microsoft.com/office/2006/metadata/properties" ma:root="true" ma:fieldsID="13bf08016d514fc59745a0c63e67d766" ns2:_="" ns3:_="">
    <xsd:import namespace="44a4e23c-4452-4f6f-8eed-5cbaccf3d3ee"/>
    <xsd:import namespace="ae64df35-e205-4ca7-8846-66a9743ba5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4e23c-4452-4f6f-8eed-5cbaccf3d3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2ad1e1a-d9ef-41a7-972b-ee99e3660c1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e64df35-e205-4ca7-8846-66a9743ba5b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36f480-dddd-4d94-9250-6f971a1abdd1}" ma:internalName="TaxCatchAll" ma:showField="CatchAllData" ma:web="ae64df35-e205-4ca7-8846-66a9743ba5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e64df35-e205-4ca7-8846-66a9743ba5be" xsi:nil="true"/>
    <lcf76f155ced4ddcb4097134ff3c332f xmlns="44a4e23c-4452-4f6f-8eed-5cbaccf3d3e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E708A3-1E40-4D16-9B3A-5BB91D9077CF}"/>
</file>

<file path=customXml/itemProps2.xml><?xml version="1.0" encoding="utf-8"?>
<ds:datastoreItem xmlns:ds="http://schemas.openxmlformats.org/officeDocument/2006/customXml" ds:itemID="{8A3BC798-E63E-4CD3-94D8-5F48941919E7}">
  <ds:schemaRefs>
    <ds:schemaRef ds:uri="http://schemas.microsoft.com/office/infopath/2007/PartnerControls"/>
    <ds:schemaRef ds:uri="http://schemas.microsoft.com/office/2006/metadata/properties"/>
    <ds:schemaRef ds:uri="http://purl.org/dc/terms/"/>
    <ds:schemaRef ds:uri="http://schemas.microsoft.com/office/2006/documentManagement/types"/>
    <ds:schemaRef ds:uri="http://purl.org/dc/dcmitype/"/>
    <ds:schemaRef ds:uri="http://www.w3.org/XML/1998/namespace"/>
    <ds:schemaRef ds:uri="http://purl.org/dc/elements/1.1/"/>
    <ds:schemaRef ds:uri="http://schemas.openxmlformats.org/package/2006/metadata/core-properties"/>
    <ds:schemaRef ds:uri="42949dff-3e8b-42ad-b73b-7cbb95b4a089"/>
    <ds:schemaRef ds:uri="ca4e55bb-272c-495f-b2ef-8a91b875d901"/>
  </ds:schemaRefs>
</ds:datastoreItem>
</file>

<file path=customXml/itemProps3.xml><?xml version="1.0" encoding="utf-8"?>
<ds:datastoreItem xmlns:ds="http://schemas.openxmlformats.org/officeDocument/2006/customXml" ds:itemID="{D41FC4C1-B529-458D-A2D5-4C0FB174F1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P1 Birds Virtual (grade 3)</Template>
  <TotalTime>4364</TotalTime>
  <Words>1793</Words>
  <Application>Microsoft Office PowerPoint</Application>
  <PresentationFormat>Widescreen</PresentationFormat>
  <Paragraphs>231</Paragraphs>
  <Slides>22</Slides>
  <Notes>22</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Century Gothic</vt:lpstr>
      <vt:lpstr>Arial</vt:lpstr>
      <vt:lpstr>Calibri</vt:lpstr>
      <vt:lpstr>Noto Sans Symbols</vt:lpstr>
      <vt:lpstr>Open Sans Light</vt:lpstr>
      <vt:lpstr>WiOWPowerpoint2016</vt:lpstr>
      <vt:lpstr>PowerPoint Presentation</vt:lpstr>
      <vt:lpstr>Scrape</vt:lpstr>
      <vt:lpstr>Scrape</vt:lpstr>
      <vt:lpstr>Killdeer</vt:lpstr>
      <vt:lpstr>Killdeer</vt:lpstr>
      <vt:lpstr>Platform</vt:lpstr>
      <vt:lpstr>Platform</vt:lpstr>
      <vt:lpstr>Osprey</vt:lpstr>
      <vt:lpstr>Osprey</vt:lpstr>
      <vt:lpstr>Dome</vt:lpstr>
      <vt:lpstr>Dome</vt:lpstr>
      <vt:lpstr>Magpies</vt:lpstr>
      <vt:lpstr>Cup</vt:lpstr>
      <vt:lpstr>Cup</vt:lpstr>
      <vt:lpstr>American Robin</vt:lpstr>
      <vt:lpstr>Cavity</vt:lpstr>
      <vt:lpstr>Cavity</vt:lpstr>
      <vt:lpstr>Downy</vt:lpstr>
      <vt:lpstr>Pendant</vt:lpstr>
      <vt:lpstr>Pendant</vt:lpstr>
      <vt:lpstr>Baltimore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Breanna</dc:creator>
  <cp:lastModifiedBy>Vanessa Bilan</cp:lastModifiedBy>
  <cp:revision>50</cp:revision>
  <dcterms:created xsi:type="dcterms:W3CDTF">2020-07-13T20:01:44Z</dcterms:created>
  <dcterms:modified xsi:type="dcterms:W3CDTF">2021-07-09T17:21:15Z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0x0101003B38FC128CBEC448B69F2937278F52E4</vt:lpwstr>
  </property>
  <property fmtid="{D5CDD505-2E9C-101B-9397-08002B2CF9AE}" pid="3" name="Order">
    <vt:r8>23013400</vt:r8>
  </property>
</Properties>
</file>