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2" autoAdjust="0"/>
    <p:restoredTop sz="94660"/>
  </p:normalViewPr>
  <p:slideViewPr>
    <p:cSldViewPr snapToGrid="0">
      <p:cViewPr>
        <p:scale>
          <a:sx n="30" d="100"/>
          <a:sy n="30" d="100"/>
        </p:scale>
        <p:origin x="1868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D65DD-39D4-4D60-82E9-56F7467433EA}" type="datetimeFigureOut">
              <a:rPr lang="en-CA" smtClean="0"/>
              <a:t>2021-09-01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82905-132F-4FC1-8ECC-3A5B73DDA1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0620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American</a:t>
            </a:r>
            <a:r>
              <a:rPr lang="en-US" baseline="0" dirty="0" smtClean="0"/>
              <a:t> Robin, Egg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82905-132F-4FC1-8ECC-3A5B73DDA1BB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7233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American Robin, Nestling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82905-132F-4FC1-8ECC-3A5B73DDA1B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6074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American Robin, Fledgling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82905-132F-4FC1-8ECC-3A5B73DDA1BB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1106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American</a:t>
            </a:r>
            <a:r>
              <a:rPr lang="en-US" baseline="0" dirty="0" smtClean="0"/>
              <a:t> Robin, Adult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82905-132F-4FC1-8ECC-3A5B73DDA1BB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5604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9D67-4238-4C93-B936-2C5D7CE4D99B}" type="datetimeFigureOut">
              <a:rPr lang="en-CA" smtClean="0"/>
              <a:t>2021-09-01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518B-C812-48D2-A2BB-C981B552F6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0758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9D67-4238-4C93-B936-2C5D7CE4D99B}" type="datetimeFigureOut">
              <a:rPr lang="en-CA" smtClean="0"/>
              <a:t>2021-09-01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518B-C812-48D2-A2BB-C981B552F6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755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9D67-4238-4C93-B936-2C5D7CE4D99B}" type="datetimeFigureOut">
              <a:rPr lang="en-CA" smtClean="0"/>
              <a:t>2021-09-01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518B-C812-48D2-A2BB-C981B552F6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882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9D67-4238-4C93-B936-2C5D7CE4D99B}" type="datetimeFigureOut">
              <a:rPr lang="en-CA" smtClean="0"/>
              <a:t>2021-09-01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518B-C812-48D2-A2BB-C981B552F6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289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9D67-4238-4C93-B936-2C5D7CE4D99B}" type="datetimeFigureOut">
              <a:rPr lang="en-CA" smtClean="0"/>
              <a:t>2021-09-01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518B-C812-48D2-A2BB-C981B552F6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8480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9D67-4238-4C93-B936-2C5D7CE4D99B}" type="datetimeFigureOut">
              <a:rPr lang="en-CA" smtClean="0"/>
              <a:t>2021-09-01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518B-C812-48D2-A2BB-C981B552F6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145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9D67-4238-4C93-B936-2C5D7CE4D99B}" type="datetimeFigureOut">
              <a:rPr lang="en-CA" smtClean="0"/>
              <a:t>2021-09-01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518B-C812-48D2-A2BB-C981B552F6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581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9D67-4238-4C93-B936-2C5D7CE4D99B}" type="datetimeFigureOut">
              <a:rPr lang="en-CA" smtClean="0"/>
              <a:t>2021-09-01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518B-C812-48D2-A2BB-C981B552F6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31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9D67-4238-4C93-B936-2C5D7CE4D99B}" type="datetimeFigureOut">
              <a:rPr lang="en-CA" smtClean="0"/>
              <a:t>2021-09-01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518B-C812-48D2-A2BB-C981B552F6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732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9D67-4238-4C93-B936-2C5D7CE4D99B}" type="datetimeFigureOut">
              <a:rPr lang="en-CA" smtClean="0"/>
              <a:t>2021-09-01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518B-C812-48D2-A2BB-C981B552F6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5190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69D67-4238-4C93-B936-2C5D7CE4D99B}" type="datetimeFigureOut">
              <a:rPr lang="en-CA" smtClean="0"/>
              <a:t>2021-09-01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518B-C812-48D2-A2BB-C981B552F6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8411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69D67-4238-4C93-B936-2C5D7CE4D99B}" type="datetimeFigureOut">
              <a:rPr lang="en-CA" smtClean="0"/>
              <a:t>2021-09-01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1518B-C812-48D2-A2BB-C981B552F66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268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thespruce.com/thmb/fW39upM4kE53LQ_ZCMkTtQzbDxs=/3174x2116/filters:fill(auto,1)/blue-robin-s-eggs-in-a-nest-92196454-5c61651bc9e77c0001d31e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763" y="850604"/>
            <a:ext cx="7597571" cy="506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205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822" y="46783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052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489" y="438729"/>
            <a:ext cx="7124109" cy="608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65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073" y="710734"/>
            <a:ext cx="8669448" cy="487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542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38FC128CBEC448B69F2937278F52E4" ma:contentTypeVersion="16" ma:contentTypeDescription="Create a new document." ma:contentTypeScope="" ma:versionID="7f58730089d3d266fc4b37dc14042134">
  <xsd:schema xmlns:xsd="http://www.w3.org/2001/XMLSchema" xmlns:xs="http://www.w3.org/2001/XMLSchema" xmlns:p="http://schemas.microsoft.com/office/2006/metadata/properties" xmlns:ns2="44a4e23c-4452-4f6f-8eed-5cbaccf3d3ee" xmlns:ns3="ae64df35-e205-4ca7-8846-66a9743ba5be" targetNamespace="http://schemas.microsoft.com/office/2006/metadata/properties" ma:root="true" ma:fieldsID="13bf08016d514fc59745a0c63e67d766" ns2:_="" ns3:_="">
    <xsd:import namespace="44a4e23c-4452-4f6f-8eed-5cbaccf3d3ee"/>
    <xsd:import namespace="ae64df35-e205-4ca7-8846-66a9743ba5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4e23c-4452-4f6f-8eed-5cbaccf3d3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2ad1e1a-d9ef-41a7-972b-ee99e3660c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df35-e205-4ca7-8846-66a9743ba5b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336f480-dddd-4d94-9250-6f971a1abdd1}" ma:internalName="TaxCatchAll" ma:showField="CatchAllData" ma:web="ae64df35-e205-4ca7-8846-66a9743ba5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64df35-e205-4ca7-8846-66a9743ba5be" xsi:nil="true"/>
    <lcf76f155ced4ddcb4097134ff3c332f xmlns="44a4e23c-4452-4f6f-8eed-5cbaccf3d3e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BEEDD62-3C66-4282-9868-A75204763BF4}"/>
</file>

<file path=customXml/itemProps2.xml><?xml version="1.0" encoding="utf-8"?>
<ds:datastoreItem xmlns:ds="http://schemas.openxmlformats.org/officeDocument/2006/customXml" ds:itemID="{6C1E94A3-955D-4371-BC5D-3D88C9FEF8A6}"/>
</file>

<file path=customXml/itemProps3.xml><?xml version="1.0" encoding="utf-8"?>
<ds:datastoreItem xmlns:ds="http://schemas.openxmlformats.org/officeDocument/2006/customXml" ds:itemID="{4483CC77-3005-49CC-A634-5BF0893FC6A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Widescreen</PresentationFormat>
  <Paragraphs>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 Bilan</dc:creator>
  <cp:lastModifiedBy>Vanessa Bilan</cp:lastModifiedBy>
  <cp:revision>1</cp:revision>
  <dcterms:created xsi:type="dcterms:W3CDTF">2021-09-01T21:39:49Z</dcterms:created>
  <dcterms:modified xsi:type="dcterms:W3CDTF">2021-09-01T21:40:23Z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0x0101003B38FC128CBEC448B69F2937278F52E4</vt:lpwstr>
  </property>
</Properties>
</file>