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1B129-E868-43B7-A2B4-03EE2ACF5803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8098-075C-4C2E-829B-C0055EF66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560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02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1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40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93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8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3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264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65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5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84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21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81433"/>
            <a:ext cx="91070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Printing Tips: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 single-sided, two slides per page.</a:t>
            </a:r>
          </a:p>
          <a:p>
            <a:pPr algn="ctr"/>
            <a:endParaRPr lang="en-CA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78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728550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#9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Sound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Birds have special songs or sounds they make.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Chickadee’s make a sound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like </a:t>
            </a:r>
            <a:r>
              <a:rPr lang="en-US" sz="3000" dirty="0" err="1" smtClean="0">
                <a:latin typeface="Nurom" panose="00000500000000000000" pitchFamily="50" charset="0"/>
              </a:rPr>
              <a:t>chicka-dee-dee-dee-dee-dee</a:t>
            </a:r>
            <a:r>
              <a:rPr lang="en-US" sz="3000" dirty="0" smtClean="0">
                <a:latin typeface="Nurom" panose="00000500000000000000" pitchFamily="50" charset="0"/>
              </a:rPr>
              <a:t>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07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Read these instructions SILENTLY to yourself. 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When you have finished reading the instructions, pass the binoculars to your partner if they have not read them. 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With your partner, go get a piece of unused paper, a pencil, and something solid to write on (a clipboard or a book).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Sit together and wait silently for further instructions.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7737" y="806613"/>
            <a:ext cx="9107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Transition Instructions</a:t>
            </a:r>
            <a:endParaRPr lang="en-CA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48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#1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Size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Compare the birds size to other birds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you know. 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Like a large bald eagle or a small robin.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44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15636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#2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Shape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The shape of the wings, beak, or body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can help you identify a bird.</a:t>
            </a:r>
          </a:p>
          <a:p>
            <a:pPr algn="ctr"/>
            <a:endParaRPr lang="en-CA" sz="4000" b="1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Great blue herons have long necks, easy to see!</a:t>
            </a:r>
            <a:endParaRPr lang="en-CA" sz="4000" b="1" dirty="0" smtClean="0">
              <a:latin typeface="Nurom ExtraBold" panose="00000500000000000000" pitchFamily="50" charset="0"/>
            </a:endParaRP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86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344147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#3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err="1" smtClean="0">
                <a:latin typeface="Nurom ExtraBold" panose="00000500000000000000" pitchFamily="50" charset="0"/>
              </a:rPr>
              <a:t>Colour</a:t>
            </a:r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for specific </a:t>
            </a:r>
            <a:r>
              <a:rPr lang="en-US" sz="3000" dirty="0" err="1" smtClean="0">
                <a:latin typeface="Nurom" panose="00000500000000000000" pitchFamily="50" charset="0"/>
              </a:rPr>
              <a:t>colours</a:t>
            </a:r>
            <a:r>
              <a:rPr lang="en-US" sz="3000" dirty="0" smtClean="0">
                <a:latin typeface="Nurom" panose="00000500000000000000" pitchFamily="50" charset="0"/>
              </a:rPr>
              <a:t> can help you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identify a bird easily. </a:t>
            </a: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/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A blue jay is mostly bright blue!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90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0254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#4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Habitat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at where you are finding your bird is a great clue to learning what bird it is. 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Canada geese love living near water!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75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266886"/>
            <a:ext cx="910705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#5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Actions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at what the bird is doing, that is a great clue to what bird it is.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A bird banging on a tree trunk is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probably a woodpecker!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90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#6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Number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Some birds like to live in groups and some like to live alone. Is your bird in a group?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Hawks like to live alone!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34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#7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Season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Some birds fly away (migrate) for the winter.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Crows fly south every winter, if you see a black bird similar to a crow it is a raven!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9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6ECC77-3D8E-4FBF-BA1C-4A2DAB16FBB0}"/>
</file>

<file path=customXml/itemProps2.xml><?xml version="1.0" encoding="utf-8"?>
<ds:datastoreItem xmlns:ds="http://schemas.openxmlformats.org/officeDocument/2006/customXml" ds:itemID="{950CD105-7F93-4AC7-8D33-8E11021E11BB}"/>
</file>

<file path=customXml/itemProps3.xml><?xml version="1.0" encoding="utf-8"?>
<ds:datastoreItem xmlns:ds="http://schemas.openxmlformats.org/officeDocument/2006/customXml" ds:itemID="{6D29467B-2BCB-42B2-9E67-E9D423197091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Nurom</vt:lpstr>
      <vt:lpstr>Nurom ExtraBold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Bilan</dc:creator>
  <cp:lastModifiedBy>Vanessa Bilan</cp:lastModifiedBy>
  <cp:revision>6</cp:revision>
  <dcterms:created xsi:type="dcterms:W3CDTF">2021-09-01T21:51:15Z</dcterms:created>
  <dcterms:modified xsi:type="dcterms:W3CDTF">2021-09-01T22:19:45Z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