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7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7CC4E0B-0B96-40D7-96EC-54D0A8E5830D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D47C26-A294-46BC-AD3A-11C20BC9C20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7269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8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937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184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658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82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781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427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193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070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338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460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A53B-0FA9-4BAE-A47F-3EE75B51B19E}" type="datetimeFigureOut">
              <a:rPr lang="en-CA" smtClean="0"/>
              <a:t>2021-09-07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3EB3D-F973-4047-BCE1-028686F9E4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835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25449"/>
            <a:ext cx="9144000" cy="2985180"/>
          </a:xfrm>
        </p:spPr>
        <p:txBody>
          <a:bodyPr>
            <a:noAutofit/>
          </a:bodyPr>
          <a:lstStyle/>
          <a:p>
            <a:r>
              <a:rPr lang="en-CA" sz="9600" b="1" dirty="0" smtClean="0"/>
              <a:t>Stretch</a:t>
            </a:r>
            <a:br>
              <a:rPr lang="en-CA" sz="9600" b="1" dirty="0" smtClean="0"/>
            </a:br>
            <a:r>
              <a:rPr lang="en-CA" sz="9600" b="1" dirty="0"/>
              <a:t/>
            </a:r>
            <a:br>
              <a:rPr lang="en-CA" sz="9600" b="1" dirty="0"/>
            </a:br>
            <a:r>
              <a:rPr lang="en-CA" sz="9600" b="1" dirty="0" smtClean="0"/>
              <a:t>“Yawn”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98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2747962"/>
            <a:ext cx="10218057" cy="2985180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Shake hands</a:t>
            </a:r>
            <a:b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9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“Buzz”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50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2747962"/>
            <a:ext cx="10218057" cy="2985180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Shake hands</a:t>
            </a:r>
            <a:b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9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“Buzz”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656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2747962"/>
            <a:ext cx="10218057" cy="2985180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Stretch and sleep</a:t>
            </a:r>
            <a:b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9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“Good night”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88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0114" y="2327049"/>
            <a:ext cx="9144000" cy="2985180"/>
          </a:xfrm>
        </p:spPr>
        <p:txBody>
          <a:bodyPr>
            <a:noAutofit/>
          </a:bodyPr>
          <a:lstStyle/>
          <a:p>
            <a:r>
              <a:rPr lang="en-CA" sz="9600" b="1" dirty="0" smtClean="0"/>
              <a:t>Pretend to eat</a:t>
            </a:r>
            <a:br>
              <a:rPr lang="en-CA" sz="9600" b="1" dirty="0" smtClean="0"/>
            </a:br>
            <a:r>
              <a:rPr lang="en-CA" sz="9600" b="1" dirty="0" smtClean="0"/>
              <a:t/>
            </a:r>
            <a:br>
              <a:rPr lang="en-CA" sz="9600" b="1" dirty="0" smtClean="0"/>
            </a:br>
            <a:r>
              <a:rPr lang="en-CA" sz="9600" b="1" dirty="0" smtClean="0"/>
              <a:t>“Num-</a:t>
            </a:r>
            <a:r>
              <a:rPr lang="en-CA" sz="9600" b="1" dirty="0" err="1" smtClean="0"/>
              <a:t>num</a:t>
            </a:r>
            <a:r>
              <a:rPr lang="en-CA" sz="9600" b="1" dirty="0" smtClean="0"/>
              <a:t>”</a:t>
            </a:r>
            <a:r>
              <a:rPr lang="en-CA" sz="9600" b="1" dirty="0"/>
              <a:t> 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378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2922134"/>
            <a:ext cx="10218057" cy="2985180"/>
          </a:xfrm>
        </p:spPr>
        <p:txBody>
          <a:bodyPr>
            <a:noAutofit/>
          </a:bodyPr>
          <a:lstStyle/>
          <a:p>
            <a:r>
              <a:rPr lang="en-CA" sz="9600" b="1" dirty="0" smtClean="0"/>
              <a:t>Hand shading eyes</a:t>
            </a:r>
            <a:br>
              <a:rPr lang="en-CA" sz="9600" b="1" dirty="0" smtClean="0"/>
            </a:br>
            <a:r>
              <a:rPr lang="en-CA" sz="9600" b="1" dirty="0" smtClean="0"/>
              <a:t>look back and forth</a:t>
            </a:r>
            <a:br>
              <a:rPr lang="en-CA" sz="9600" b="1" dirty="0" smtClean="0"/>
            </a:br>
            <a:r>
              <a:rPr lang="en-CA" sz="9600" b="1" dirty="0"/>
              <a:t/>
            </a:r>
            <a:br>
              <a:rPr lang="en-CA" sz="9600" b="1" dirty="0"/>
            </a:br>
            <a:r>
              <a:rPr lang="en-CA" sz="9600" b="1" dirty="0" smtClean="0"/>
              <a:t>“</a:t>
            </a:r>
            <a:r>
              <a:rPr lang="en-CA" sz="9600" b="1" dirty="0" err="1" smtClean="0"/>
              <a:t>Hmmmm</a:t>
            </a:r>
            <a:r>
              <a:rPr lang="en-CA" sz="9600" b="1" dirty="0" smtClean="0"/>
              <a:t>”</a:t>
            </a:r>
            <a:r>
              <a:rPr lang="en-CA" sz="9600" b="1" dirty="0"/>
              <a:t> 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2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2922134"/>
            <a:ext cx="10218057" cy="2985180"/>
          </a:xfrm>
        </p:spPr>
        <p:txBody>
          <a:bodyPr>
            <a:noAutofit/>
          </a:bodyPr>
          <a:lstStyle/>
          <a:p>
            <a:r>
              <a:rPr lang="en-CA" sz="9600" b="1" dirty="0" smtClean="0"/>
              <a:t>Hand shaping a ball</a:t>
            </a:r>
            <a:br>
              <a:rPr lang="en-CA" sz="9600" b="1" dirty="0" smtClean="0"/>
            </a:br>
            <a:r>
              <a:rPr lang="en-CA" sz="9600" b="1" dirty="0"/>
              <a:t/>
            </a:r>
            <a:br>
              <a:rPr lang="en-CA" sz="9600" b="1" dirty="0"/>
            </a:br>
            <a:r>
              <a:rPr lang="en-CA" sz="9600" b="1" dirty="0" smtClean="0"/>
              <a:t>“Build </a:t>
            </a:r>
            <a:r>
              <a:rPr lang="en-CA" sz="9600" b="1" dirty="0" err="1" smtClean="0"/>
              <a:t>build</a:t>
            </a:r>
            <a:r>
              <a:rPr lang="en-CA" sz="9600" b="1" dirty="0" smtClean="0"/>
              <a:t>”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94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2922134"/>
            <a:ext cx="10218057" cy="2985180"/>
          </a:xfrm>
        </p:spPr>
        <p:txBody>
          <a:bodyPr>
            <a:noAutofit/>
          </a:bodyPr>
          <a:lstStyle/>
          <a:p>
            <a:r>
              <a:rPr lang="en-CA" sz="9600" b="1" dirty="0" smtClean="0"/>
              <a:t>Sit down</a:t>
            </a:r>
            <a:br>
              <a:rPr lang="en-CA" sz="9600" b="1" dirty="0" smtClean="0"/>
            </a:br>
            <a:r>
              <a:rPr lang="en-CA" sz="9600" b="1" dirty="0"/>
              <a:t/>
            </a:r>
            <a:br>
              <a:rPr lang="en-CA" sz="9600" b="1" dirty="0"/>
            </a:br>
            <a:r>
              <a:rPr lang="en-CA" sz="9600" b="1" dirty="0" smtClean="0"/>
              <a:t>“Slurp”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56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691391"/>
            <a:ext cx="10566400" cy="2985180"/>
          </a:xfrm>
        </p:spPr>
        <p:txBody>
          <a:bodyPr>
            <a:noAutofit/>
          </a:bodyPr>
          <a:lstStyle/>
          <a:p>
            <a:r>
              <a:rPr lang="en-CA" sz="9600" b="1" dirty="0" smtClean="0"/>
              <a:t>Curl into a ball, stretch tall, spread arms</a:t>
            </a:r>
            <a:br>
              <a:rPr lang="en-CA" sz="9600" b="1" dirty="0" smtClean="0"/>
            </a:br>
            <a:r>
              <a:rPr lang="en-CA" sz="9600" b="1" dirty="0"/>
              <a:t/>
            </a:r>
            <a:br>
              <a:rPr lang="en-CA" sz="9600" b="1" dirty="0"/>
            </a:br>
            <a:r>
              <a:rPr lang="en-CA" sz="9600" b="1" dirty="0" smtClean="0"/>
              <a:t>“I am free, I am free”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571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2747962"/>
            <a:ext cx="10218057" cy="2985180"/>
          </a:xfrm>
        </p:spPr>
        <p:txBody>
          <a:bodyPr>
            <a:noAutofit/>
          </a:bodyPr>
          <a:lstStyle/>
          <a:p>
            <a:r>
              <a:rPr lang="en-CA" sz="9600" b="1" dirty="0" smtClean="0"/>
              <a:t>Flap arms and fly</a:t>
            </a:r>
            <a:br>
              <a:rPr lang="en-CA" sz="9600" b="1" dirty="0" smtClean="0"/>
            </a:br>
            <a:r>
              <a:rPr lang="en-CA" sz="9600" b="1" dirty="0"/>
              <a:t/>
            </a:r>
            <a:br>
              <a:rPr lang="en-CA" sz="9600" b="1" dirty="0"/>
            </a:br>
            <a:r>
              <a:rPr lang="en-CA" sz="9600" b="1" dirty="0" smtClean="0"/>
              <a:t>“Buzz </a:t>
            </a:r>
            <a:r>
              <a:rPr lang="en-CA" sz="9600" b="1" dirty="0" err="1" smtClean="0"/>
              <a:t>buzz</a:t>
            </a:r>
            <a:r>
              <a:rPr lang="en-CA" sz="9600" b="1" dirty="0" smtClean="0"/>
              <a:t>”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48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2747962"/>
            <a:ext cx="10218057" cy="2985180"/>
          </a:xfrm>
        </p:spPr>
        <p:txBody>
          <a:bodyPr>
            <a:noAutofit/>
          </a:bodyPr>
          <a:lstStyle/>
          <a:p>
            <a:r>
              <a:rPr lang="en-CA" sz="9600" b="1" dirty="0" smtClean="0"/>
              <a:t>Rock and feed a baby in your arms</a:t>
            </a:r>
            <a:br>
              <a:rPr lang="en-CA" sz="9600" b="1" dirty="0" smtClean="0"/>
            </a:br>
            <a:r>
              <a:rPr lang="en-CA" sz="9600" b="1" dirty="0"/>
              <a:t/>
            </a:r>
            <a:br>
              <a:rPr lang="en-CA" sz="9600" b="1" dirty="0"/>
            </a:br>
            <a:r>
              <a:rPr lang="en-CA" sz="9600" b="1" dirty="0" smtClean="0"/>
              <a:t>“Eat up”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48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2747962"/>
            <a:ext cx="10218057" cy="2985180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Spread arms and waves</a:t>
            </a:r>
            <a:b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9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96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“See you later”</a:t>
            </a:r>
            <a:endParaRPr lang="en-CA" sz="9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8000" y="290286"/>
            <a:ext cx="101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9. </a:t>
            </a:r>
            <a:endParaRPr lang="en-CA" sz="3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35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38FC128CBEC448B69F2937278F52E4" ma:contentTypeVersion="16" ma:contentTypeDescription="Create a new document." ma:contentTypeScope="" ma:versionID="7f58730089d3d266fc4b37dc14042134">
  <xsd:schema xmlns:xsd="http://www.w3.org/2001/XMLSchema" xmlns:xs="http://www.w3.org/2001/XMLSchema" xmlns:p="http://schemas.microsoft.com/office/2006/metadata/properties" xmlns:ns2="44a4e23c-4452-4f6f-8eed-5cbaccf3d3ee" xmlns:ns3="ae64df35-e205-4ca7-8846-66a9743ba5be" targetNamespace="http://schemas.microsoft.com/office/2006/metadata/properties" ma:root="true" ma:fieldsID="13bf08016d514fc59745a0c63e67d766" ns2:_="" ns3:_="">
    <xsd:import namespace="44a4e23c-4452-4f6f-8eed-5cbaccf3d3ee"/>
    <xsd:import namespace="ae64df35-e205-4ca7-8846-66a9743ba5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4e23c-4452-4f6f-8eed-5cbaccf3d3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2ad1e1a-d9ef-41a7-972b-ee99e3660c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4df35-e205-4ca7-8846-66a9743ba5b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336f480-dddd-4d94-9250-6f971a1abdd1}" ma:internalName="TaxCatchAll" ma:showField="CatchAllData" ma:web="ae64df35-e205-4ca7-8846-66a9743ba5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e64df35-e205-4ca7-8846-66a9743ba5be" xsi:nil="true"/>
    <lcf76f155ced4ddcb4097134ff3c332f xmlns="44a4e23c-4452-4f6f-8eed-5cbaccf3d3e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C21E15-D696-4454-9CF8-B6A0975C5C11}"/>
</file>

<file path=customXml/itemProps2.xml><?xml version="1.0" encoding="utf-8"?>
<ds:datastoreItem xmlns:ds="http://schemas.openxmlformats.org/officeDocument/2006/customXml" ds:itemID="{2010D564-A0CC-4789-9287-00E1E8274DD9}">
  <ds:schemaRefs>
    <ds:schemaRef ds:uri="http://purl.org/dc/terms/"/>
    <ds:schemaRef ds:uri="http://schemas.microsoft.com/office/2006/metadata/properties"/>
    <ds:schemaRef ds:uri="42949dff-3e8b-42ad-b73b-7cbb95b4a089"/>
    <ds:schemaRef ds:uri="ca4e55bb-272c-495f-b2ef-8a91b875d901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7445075-8CAF-4199-9741-D6FD4FA412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70</Words>
  <Application>Microsoft Office PowerPoint</Application>
  <PresentationFormat>Widescreen</PresentationFormat>
  <Paragraphs>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Office Theme</vt:lpstr>
      <vt:lpstr>Stretch  “Yawn”</vt:lpstr>
      <vt:lpstr>Pretend to eat  “Num-num” </vt:lpstr>
      <vt:lpstr>Hand shading eyes look back and forth  “Hmmmm” </vt:lpstr>
      <vt:lpstr>Hand shaping a ball  “Build build”</vt:lpstr>
      <vt:lpstr>Sit down  “Slurp”</vt:lpstr>
      <vt:lpstr>Curl into a ball, stretch tall, spread arms  “I am free, I am free”</vt:lpstr>
      <vt:lpstr>Flap arms and fly  “Buzz buzz”</vt:lpstr>
      <vt:lpstr>Rock and feed a baby in your arms  “Eat up”</vt:lpstr>
      <vt:lpstr>Spread arms and waves  “See you later”</vt:lpstr>
      <vt:lpstr>Shake hands  “Buzz”</vt:lpstr>
      <vt:lpstr>Shake hands  “Buzz”</vt:lpstr>
      <vt:lpstr>Stretch and sleep  “Good night”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&lt;Stretch, Yawn&gt;  </dc:title>
  <dc:creator>Vanessa Bilan</dc:creator>
  <cp:lastModifiedBy>Vanessa Bilan</cp:lastModifiedBy>
  <cp:revision>5</cp:revision>
  <cp:lastPrinted>2021-09-07T21:47:23Z</cp:lastPrinted>
  <dcterms:created xsi:type="dcterms:W3CDTF">2021-08-24T23:32:10Z</dcterms:created>
  <dcterms:modified xsi:type="dcterms:W3CDTF">2021-09-07T22:04:03Z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0x0101003B38FC128CBEC448B69F2937278F52E4</vt:lpwstr>
  </property>
</Properties>
</file>