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64"/>
  </p:handoutMasterIdLst>
  <p:sldIdLst>
    <p:sldId id="256" r:id="rId5"/>
    <p:sldId id="257" r:id="rId6"/>
    <p:sldId id="261" r:id="rId7"/>
    <p:sldId id="316" r:id="rId8"/>
    <p:sldId id="315" r:id="rId9"/>
    <p:sldId id="314" r:id="rId10"/>
    <p:sldId id="313" r:id="rId11"/>
    <p:sldId id="258" r:id="rId12"/>
    <p:sldId id="259" r:id="rId13"/>
    <p:sldId id="260" r:id="rId14"/>
    <p:sldId id="262" r:id="rId15"/>
    <p:sldId id="263" r:id="rId16"/>
    <p:sldId id="264" r:id="rId17"/>
    <p:sldId id="265" r:id="rId18"/>
    <p:sldId id="268" r:id="rId19"/>
    <p:sldId id="269" r:id="rId20"/>
    <p:sldId id="270" r:id="rId21"/>
    <p:sldId id="312" r:id="rId22"/>
    <p:sldId id="280" r:id="rId23"/>
    <p:sldId id="271" r:id="rId24"/>
    <p:sldId id="272" r:id="rId25"/>
    <p:sldId id="273" r:id="rId26"/>
    <p:sldId id="274" r:id="rId27"/>
    <p:sldId id="275" r:id="rId28"/>
    <p:sldId id="277" r:id="rId29"/>
    <p:sldId id="276" r:id="rId30"/>
    <p:sldId id="281" r:id="rId31"/>
    <p:sldId id="279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17" r:id="rId56"/>
    <p:sldId id="305" r:id="rId57"/>
    <p:sldId id="306" r:id="rId58"/>
    <p:sldId id="307" r:id="rId59"/>
    <p:sldId id="308" r:id="rId60"/>
    <p:sldId id="309" r:id="rId61"/>
    <p:sldId id="310" r:id="rId62"/>
    <p:sldId id="311" r:id="rId63"/>
  </p:sldIdLst>
  <p:sldSz cx="9144000" cy="6858000" type="screen4x3"/>
  <p:notesSz cx="9240838" cy="6954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viewProps" Target="view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04914" cy="348095"/>
          </a:xfrm>
          <a:prstGeom prst="rect">
            <a:avLst/>
          </a:prstGeom>
        </p:spPr>
        <p:txBody>
          <a:bodyPr vert="horz" lIns="89794" tIns="44897" rIns="89794" bIns="44897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3860" y="0"/>
            <a:ext cx="4004914" cy="348095"/>
          </a:xfrm>
          <a:prstGeom prst="rect">
            <a:avLst/>
          </a:prstGeom>
        </p:spPr>
        <p:txBody>
          <a:bodyPr vert="horz" lIns="89794" tIns="44897" rIns="89794" bIns="44897" rtlCol="0"/>
          <a:lstStyle>
            <a:lvl1pPr algn="r">
              <a:defRPr sz="1200"/>
            </a:lvl1pPr>
          </a:lstStyle>
          <a:p>
            <a:fld id="{190CFB1A-9C5C-49C1-A105-782D0B4EA720}" type="datetimeFigureOut">
              <a:rPr lang="en-CA" smtClean="0"/>
              <a:t>2021-10-20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06743"/>
            <a:ext cx="4004914" cy="348095"/>
          </a:xfrm>
          <a:prstGeom prst="rect">
            <a:avLst/>
          </a:prstGeom>
        </p:spPr>
        <p:txBody>
          <a:bodyPr vert="horz" lIns="89794" tIns="44897" rIns="89794" bIns="44897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3860" y="6606743"/>
            <a:ext cx="4004914" cy="348095"/>
          </a:xfrm>
          <a:prstGeom prst="rect">
            <a:avLst/>
          </a:prstGeom>
        </p:spPr>
        <p:txBody>
          <a:bodyPr vert="horz" lIns="89794" tIns="44897" rIns="89794" bIns="44897" rtlCol="0" anchor="b"/>
          <a:lstStyle>
            <a:lvl1pPr algn="r">
              <a:defRPr sz="1200"/>
            </a:lvl1pPr>
          </a:lstStyle>
          <a:p>
            <a:fld id="{2B7DFBE5-263F-4A6B-9215-9F65D2CB922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8248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67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23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75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09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03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252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8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992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00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43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35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5F581-DB60-4723-A164-F95B5F4DB4F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77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rcode-monkey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youtu.be/zhcH7a_gDZA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18782" y="595619"/>
            <a:ext cx="7856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/>
              </a:rPr>
              <a:t>https://www.qrcode-monkey.com/</a:t>
            </a:r>
            <a:endParaRPr lang="en-GB" dirty="0"/>
          </a:p>
          <a:p>
            <a:r>
              <a:rPr lang="en-GB" dirty="0">
                <a:highlight>
                  <a:srgbClr val="FFFF00"/>
                </a:highlight>
              </a:rPr>
              <a:t>Print from slide 19 onwards! 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D9ED6B3-F048-4C2D-84A4-6AD5DCAB64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096235"/>
              </p:ext>
            </p:extLst>
          </p:nvPr>
        </p:nvGraphicFramePr>
        <p:xfrm>
          <a:off x="643595" y="1610712"/>
          <a:ext cx="7856809" cy="2217801"/>
        </p:xfrm>
        <a:graphic>
          <a:graphicData uri="http://schemas.openxmlformats.org/drawingml/2006/table">
            <a:tbl>
              <a:tblPr firstRow="1" firstCol="1" bandRow="1"/>
              <a:tblGrid>
                <a:gridCol w="1284184">
                  <a:extLst>
                    <a:ext uri="{9D8B030D-6E8A-4147-A177-3AD203B41FA5}">
                      <a16:colId xmlns:a16="http://schemas.microsoft.com/office/drawing/2014/main" val="3702741170"/>
                    </a:ext>
                  </a:extLst>
                </a:gridCol>
                <a:gridCol w="1314073">
                  <a:extLst>
                    <a:ext uri="{9D8B030D-6E8A-4147-A177-3AD203B41FA5}">
                      <a16:colId xmlns:a16="http://schemas.microsoft.com/office/drawing/2014/main" val="2724421215"/>
                    </a:ext>
                  </a:extLst>
                </a:gridCol>
                <a:gridCol w="1314638">
                  <a:extLst>
                    <a:ext uri="{9D8B030D-6E8A-4147-A177-3AD203B41FA5}">
                      <a16:colId xmlns:a16="http://schemas.microsoft.com/office/drawing/2014/main" val="440717647"/>
                    </a:ext>
                  </a:extLst>
                </a:gridCol>
                <a:gridCol w="1314638">
                  <a:extLst>
                    <a:ext uri="{9D8B030D-6E8A-4147-A177-3AD203B41FA5}">
                      <a16:colId xmlns:a16="http://schemas.microsoft.com/office/drawing/2014/main" val="3136044784"/>
                    </a:ext>
                  </a:extLst>
                </a:gridCol>
                <a:gridCol w="1314638">
                  <a:extLst>
                    <a:ext uri="{9D8B030D-6E8A-4147-A177-3AD203B41FA5}">
                      <a16:colId xmlns:a16="http://schemas.microsoft.com/office/drawing/2014/main" val="4147331905"/>
                    </a:ext>
                  </a:extLst>
                </a:gridCol>
                <a:gridCol w="1314638">
                  <a:extLst>
                    <a:ext uri="{9D8B030D-6E8A-4147-A177-3AD203B41FA5}">
                      <a16:colId xmlns:a16="http://schemas.microsoft.com/office/drawing/2014/main" val="1399753503"/>
                    </a:ext>
                  </a:extLst>
                </a:gridCol>
              </a:tblGrid>
              <a:tr h="15266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Pollinators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Birds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Urban Wildlife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177956"/>
                  </a:ext>
                </a:extLst>
              </a:tr>
              <a:tr h="152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3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6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3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6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7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9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431484"/>
                  </a:ext>
                </a:extLst>
              </a:tr>
              <a:tr h="152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Caterpillar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Caterpillar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Mallard ducks 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Mallard ducks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Mallard ducks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Mallard ducks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516226"/>
                  </a:ext>
                </a:extLst>
              </a:tr>
              <a:tr h="152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 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 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 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886531"/>
                  </a:ext>
                </a:extLst>
              </a:tr>
              <a:tr h="152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Butterfly eggs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Butterfly eggs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Black-capped chickadee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Black-capped chickadee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Coyote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Coyote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002618"/>
                  </a:ext>
                </a:extLst>
              </a:tr>
              <a:tr h="3124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Black-capped chickadee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Black-capped chickadee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Canada goose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Canada goose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 tailed Deer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 tailed Deer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073118"/>
                  </a:ext>
                </a:extLst>
              </a:tr>
              <a:tr h="3124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 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Canadian Tiger Swallowtail butterfly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Canada goose with chicks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Canada goose with chicks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Squirrel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Squirrel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397087"/>
                  </a:ext>
                </a:extLst>
              </a:tr>
              <a:tr h="152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Tri-coloured bumble bee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Tri-coloured bumble bee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robin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robin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Prairie crocus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Prairie crocus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0369253"/>
                  </a:ext>
                </a:extLst>
              </a:tr>
              <a:tr h="3124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Canadian Tiger Swallowtail butterfly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Bird egg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Pileated Woodpecker 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Tri-coloured bumble bee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Tri-coloured bumble bee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52731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37E6ADA-C4D7-44B9-BB97-E1AFC9430F25}"/>
              </a:ext>
            </a:extLst>
          </p:cNvPr>
          <p:cNvSpPr txBox="1"/>
          <p:nvPr/>
        </p:nvSpPr>
        <p:spPr>
          <a:xfrm>
            <a:off x="643595" y="4088218"/>
            <a:ext cx="7856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Note: the QR codes contain a range of species for students to identify. Some will be harder to identify than others; preparing students for the practical citizen science sessions. </a:t>
            </a:r>
          </a:p>
        </p:txBody>
      </p:sp>
    </p:spTree>
    <p:extLst>
      <p:ext uri="{BB962C8B-B14F-4D97-AF65-F5344CB8AC3E}">
        <p14:creationId xmlns:p14="http://schemas.microsoft.com/office/powerpoint/2010/main" val="3345210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511729" y="42783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American Robin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A83A74A-F4C5-454A-ABAE-2A96A22B97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2565" y="888273"/>
            <a:ext cx="5229497" cy="522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555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511729" y="42783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prairie crocus pasqueflower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CCBAE4-09AB-4D07-91CC-D23462ACC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914" y="1236617"/>
            <a:ext cx="47244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160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590106" y="42783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caterpillar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2DA8987-A72D-475A-B414-B7A7D330BD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470" y="797170"/>
            <a:ext cx="5447211" cy="544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755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511729" y="42783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coyote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A97614-55DE-4E52-9CAE-39ECB7B9C5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936" y="902118"/>
            <a:ext cx="5586549" cy="558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025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511729" y="42783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bird egg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80E0783-FCCF-45E5-8B47-B7DA44CB1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611" y="1027610"/>
            <a:ext cx="4985657" cy="498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511729" y="42783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Canada goose with chick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1651D7-CDF5-4FBD-A72E-819A4E7092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8920" y="1341120"/>
            <a:ext cx="3864429" cy="386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580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469783" y="327170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squirrel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90A6EA2-C52D-4E0B-BA3E-97585AEC7C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977" y="1164772"/>
            <a:ext cx="49530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136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469783" y="327170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white tail deer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2825EC-784C-4448-910C-3500E3A8D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8029" y="762000"/>
            <a:ext cx="5333999" cy="533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069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469783" y="327170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tri coloured bumblebee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931D07-7E9F-4501-8073-D39B954B5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9861" y="1205948"/>
            <a:ext cx="4744278" cy="474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312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CE1C30-CED1-4D8A-8522-B7B39E9E93D4}"/>
              </a:ext>
            </a:extLst>
          </p:cNvPr>
          <p:cNvSpPr txBox="1"/>
          <p:nvPr/>
        </p:nvSpPr>
        <p:spPr>
          <a:xfrm>
            <a:off x="2202110" y="1859340"/>
            <a:ext cx="49914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Grade 3 Pollinators </a:t>
            </a:r>
          </a:p>
        </p:txBody>
      </p:sp>
    </p:spTree>
    <p:extLst>
      <p:ext uri="{BB962C8B-B14F-4D97-AF65-F5344CB8AC3E}">
        <p14:creationId xmlns:p14="http://schemas.microsoft.com/office/powerpoint/2010/main" val="3291981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35560" y="184558"/>
            <a:ext cx="6551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red winged black bird video</a:t>
            </a:r>
          </a:p>
          <a:p>
            <a:r>
              <a:rPr lang="en-GB" dirty="0">
                <a:hlinkClick r:id="rId2"/>
              </a:rPr>
              <a:t>https://youtu.be/zhcH7a_gDZA</a:t>
            </a:r>
            <a:r>
              <a:rPr lang="en-GB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B072EA-1563-4791-B23B-D578546C0F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7700" y="1404730"/>
            <a:ext cx="4409661" cy="440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324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D33EF92-9056-44D8-8B5A-6FB1DB14D5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4837" y="1597939"/>
            <a:ext cx="4414323" cy="4409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667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514B728-EB4D-4AA0-A062-135FD2B1AA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5055" y="1595688"/>
            <a:ext cx="4413887" cy="44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980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82A40A5-0531-4F85-8617-743BB8C9C7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5827" y="1583895"/>
            <a:ext cx="4432343" cy="443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5616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CA04B2-D4F4-45B1-86B9-33B0F0B0EA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7865" y="1628275"/>
            <a:ext cx="4108267" cy="410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7434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169A31B-F7DE-47E7-AE6F-579741169B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0059" y="1750990"/>
            <a:ext cx="4223879" cy="4228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374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CD19B2B-69B3-4F97-8242-FEDBE31D1F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7468" y="1748101"/>
            <a:ext cx="4109061" cy="410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630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4F1C609-2CC2-4E55-86C9-B984DE13CF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1719" y="1562352"/>
            <a:ext cx="4480560" cy="448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0583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CE1C30-CED1-4D8A-8522-B7B39E9E93D4}"/>
              </a:ext>
            </a:extLst>
          </p:cNvPr>
          <p:cNvSpPr txBox="1"/>
          <p:nvPr/>
        </p:nvSpPr>
        <p:spPr>
          <a:xfrm>
            <a:off x="2202110" y="1859340"/>
            <a:ext cx="49914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Grade 6 Pollinators </a:t>
            </a:r>
          </a:p>
        </p:txBody>
      </p:sp>
    </p:spTree>
    <p:extLst>
      <p:ext uri="{BB962C8B-B14F-4D97-AF65-F5344CB8AC3E}">
        <p14:creationId xmlns:p14="http://schemas.microsoft.com/office/powerpoint/2010/main" val="19888101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C9097B-750B-4D0E-ADCE-71A3A524C4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8726" y="1787380"/>
            <a:ext cx="4286545" cy="428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230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8BD85D9-530D-4F4D-82F7-1E8CB958A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5055" y="1628275"/>
            <a:ext cx="4413887" cy="44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693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35560" y="18455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red winged black bird photos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036862-CAEC-4001-B6C4-540170989A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503" y="792480"/>
            <a:ext cx="5124994" cy="5124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3889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AA4D75B-DD19-4EBD-8CDD-905262F3EC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4702" y="1469248"/>
            <a:ext cx="4434594" cy="4434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8676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7A16CCB-CFD5-4FD0-B66C-D592E106C1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1442" y="1541498"/>
            <a:ext cx="4561114" cy="456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8064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C58FA5B-F824-4BD3-8BBB-A35EE627E3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3970" y="1628275"/>
            <a:ext cx="4376057" cy="437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5770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02EA31B-2F8C-4E1A-9776-66D3534868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7469" y="1748102"/>
            <a:ext cx="4109060" cy="410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5501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10751C2-D190-4141-85D7-3A3890C916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0722" y="1548675"/>
            <a:ext cx="4502553" cy="450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2031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CE1C30-CED1-4D8A-8522-B7B39E9E93D4}"/>
              </a:ext>
            </a:extLst>
          </p:cNvPr>
          <p:cNvSpPr txBox="1"/>
          <p:nvPr/>
        </p:nvSpPr>
        <p:spPr>
          <a:xfrm>
            <a:off x="2202110" y="1859340"/>
            <a:ext cx="4991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Grade 3 Birds </a:t>
            </a:r>
          </a:p>
        </p:txBody>
      </p:sp>
    </p:spTree>
    <p:extLst>
      <p:ext uri="{BB962C8B-B14F-4D97-AF65-F5344CB8AC3E}">
        <p14:creationId xmlns:p14="http://schemas.microsoft.com/office/powerpoint/2010/main" val="34911877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6E95A82-51D2-44B2-82E7-21A0D214EB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6283" y="1543868"/>
            <a:ext cx="4511431" cy="451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6333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25E0CFC-166B-4623-A19B-0E7EFBB06B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5055" y="1595688"/>
            <a:ext cx="4413887" cy="44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2495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F58B39D-3A22-4F6A-8A30-F834A208D6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6404" y="1491423"/>
            <a:ext cx="4611189" cy="461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8241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5BA418-B092-4DD7-87B8-57107827F2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6373" y="1697006"/>
            <a:ext cx="4211252" cy="421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947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35560" y="18455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butterfly eggs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8BA328E-AA5E-4667-982B-B86A95F43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130" y="795130"/>
            <a:ext cx="5267739" cy="526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8316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3E82CE7-FE0C-4DD9-9F03-48D8B5F231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7154" y="1807352"/>
            <a:ext cx="4109689" cy="4116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5560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48BC497-C098-4FAB-951B-E288B9B875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9562" y="1628275"/>
            <a:ext cx="4304873" cy="430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2767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40D5F5-F74A-45D1-8BD4-531D4D53CB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3795" y="1628275"/>
            <a:ext cx="4296409" cy="429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1375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CE1C30-CED1-4D8A-8522-B7B39E9E93D4}"/>
              </a:ext>
            </a:extLst>
          </p:cNvPr>
          <p:cNvSpPr txBox="1"/>
          <p:nvPr/>
        </p:nvSpPr>
        <p:spPr>
          <a:xfrm>
            <a:off x="2202110" y="1859340"/>
            <a:ext cx="4991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Grade 6 Birds </a:t>
            </a:r>
          </a:p>
        </p:txBody>
      </p:sp>
    </p:spTree>
    <p:extLst>
      <p:ext uri="{BB962C8B-B14F-4D97-AF65-F5344CB8AC3E}">
        <p14:creationId xmlns:p14="http://schemas.microsoft.com/office/powerpoint/2010/main" val="15603669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FD17669-C6CB-48DD-B8EB-42BCE1A6A1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6283" y="1501162"/>
            <a:ext cx="4511431" cy="451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0356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66F9565-82FE-429E-A3A7-4B4D35E8E3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5055" y="1512862"/>
            <a:ext cx="4413887" cy="44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4071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A90CC7D-2743-40C0-BE62-1C2DDC38CB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7511" y="1493637"/>
            <a:ext cx="4608975" cy="46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5076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BFA7E2-5479-4AB9-991E-D5E70DC938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8696" y="1628275"/>
            <a:ext cx="4206605" cy="421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092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AE6ADB-20B5-45A0-9EFB-F2F89886E3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6928" y="1628275"/>
            <a:ext cx="4190144" cy="419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319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81F9E06-D9D7-475A-BF91-4FBAD9A449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5344" y="1628275"/>
            <a:ext cx="4373310" cy="437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587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35560" y="18455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woodpecker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F0225B-91F2-43BE-8707-69D31CCA6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0318" y="1010478"/>
            <a:ext cx="4837043" cy="4837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4840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059CF1D-CCF6-499D-B6A2-59912690E0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6244" y="1638214"/>
            <a:ext cx="4071512" cy="406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99544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CE1C30-CED1-4D8A-8522-B7B39E9E93D4}"/>
              </a:ext>
            </a:extLst>
          </p:cNvPr>
          <p:cNvSpPr txBox="1"/>
          <p:nvPr/>
        </p:nvSpPr>
        <p:spPr>
          <a:xfrm>
            <a:off x="2202110" y="1859340"/>
            <a:ext cx="49914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Grade 7 and 9 Urban Wildlife </a:t>
            </a:r>
          </a:p>
        </p:txBody>
      </p:sp>
    </p:spTree>
    <p:extLst>
      <p:ext uri="{BB962C8B-B14F-4D97-AF65-F5344CB8AC3E}">
        <p14:creationId xmlns:p14="http://schemas.microsoft.com/office/powerpoint/2010/main" val="2988301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506139"/>
              </p:ext>
            </p:extLst>
          </p:nvPr>
        </p:nvGraphicFramePr>
        <p:xfrm>
          <a:off x="1330036" y="1609437"/>
          <a:ext cx="6437746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4925">
                  <a:extLst>
                    <a:ext uri="{9D8B030D-6E8A-4147-A177-3AD203B41FA5}">
                      <a16:colId xmlns:a16="http://schemas.microsoft.com/office/drawing/2014/main" val="464350052"/>
                    </a:ext>
                  </a:extLst>
                </a:gridCol>
                <a:gridCol w="2681148">
                  <a:extLst>
                    <a:ext uri="{9D8B030D-6E8A-4147-A177-3AD203B41FA5}">
                      <a16:colId xmlns:a16="http://schemas.microsoft.com/office/drawing/2014/main" val="3505217963"/>
                    </a:ext>
                  </a:extLst>
                </a:gridCol>
                <a:gridCol w="2761673">
                  <a:extLst>
                    <a:ext uri="{9D8B030D-6E8A-4147-A177-3AD203B41FA5}">
                      <a16:colId xmlns:a16="http://schemas.microsoft.com/office/drawing/2014/main" val="192670634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</a:rPr>
                        <a:t>Urban Wildlife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19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QR CODE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Grade 7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Grade 9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extLst>
                  <a:ext uri="{0D108BD9-81ED-4DB2-BD59-A6C34878D82A}">
                    <a16:rowId xmlns:a16="http://schemas.microsoft.com/office/drawing/2014/main" val="2690367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Mallard ducks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Mallard ducks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extLst>
                  <a:ext uri="{0D108BD9-81ED-4DB2-BD59-A6C34878D82A}">
                    <a16:rowId xmlns:a16="http://schemas.microsoft.com/office/drawing/2014/main" val="2096821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Red winged blackbird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Red winged black bird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extLst>
                  <a:ext uri="{0D108BD9-81ED-4DB2-BD59-A6C34878D82A}">
                    <a16:rowId xmlns:a16="http://schemas.microsoft.com/office/drawing/2014/main" val="3760920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Coyote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Coyote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extLst>
                  <a:ext uri="{0D108BD9-81ED-4DB2-BD59-A6C34878D82A}">
                    <a16:rowId xmlns:a16="http://schemas.microsoft.com/office/drawing/2014/main" val="4014747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White tailed Deer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White tailed Deer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extLst>
                  <a:ext uri="{0D108BD9-81ED-4DB2-BD59-A6C34878D82A}">
                    <a16:rowId xmlns:a16="http://schemas.microsoft.com/office/drawing/2014/main" val="2536303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Squirrel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Squirrel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extLst>
                  <a:ext uri="{0D108BD9-81ED-4DB2-BD59-A6C34878D82A}">
                    <a16:rowId xmlns:a16="http://schemas.microsoft.com/office/drawing/2014/main" val="4100097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Prairie crocus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Prairie crocus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extLst>
                  <a:ext uri="{0D108BD9-81ED-4DB2-BD59-A6C34878D82A}">
                    <a16:rowId xmlns:a16="http://schemas.microsoft.com/office/drawing/2014/main" val="198949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Tri-coloured bumble bee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Tri-coloured bumble bee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extLst>
                  <a:ext uri="{0D108BD9-81ED-4DB2-BD59-A6C34878D82A}">
                    <a16:rowId xmlns:a16="http://schemas.microsoft.com/office/drawing/2014/main" val="4270567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6781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880CF0E-FD10-4ADE-86A5-0189AFE0C7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6283" y="1543868"/>
            <a:ext cx="4511431" cy="451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04519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AAA7EB7-DCCE-495D-B38C-28D84FE257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5055" y="1595688"/>
            <a:ext cx="4413887" cy="44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41222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4DF6DA9-ECDB-475C-ADBD-521662820B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3661" y="1628275"/>
            <a:ext cx="4336675" cy="433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4590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EE5F5E3-5193-42B3-A63F-07558F9D2D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8021" y="1480229"/>
            <a:ext cx="4467956" cy="446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8331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832234D-18A0-4EDC-8BC2-F95744B3C7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3544" y="1715589"/>
            <a:ext cx="4116912" cy="412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75611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05325FD-4E97-4A4A-A720-B407EAD673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298" y="1628275"/>
            <a:ext cx="4267404" cy="426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79400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85AD54-3708-41E6-8257-9097872BEF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7469" y="1628275"/>
            <a:ext cx="4109060" cy="410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482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35560" y="18455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Canada goose video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A5C602-B07B-4571-AD48-2F63E67A0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700" y="821635"/>
            <a:ext cx="55626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697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242322" y="103796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butterfly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B7542A-4B26-45DF-A8FC-D8107008BE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9285" y="975360"/>
            <a:ext cx="4752703" cy="4752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368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35560" y="18455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chickadee photo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61A6C9F-5D8E-4A08-91DF-20E58FBEE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5708" y="1288869"/>
            <a:ext cx="4079966" cy="407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676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69116" y="293614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2 male mallard ducks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13E224-D490-4FF8-B15C-A66FC44BDA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5523" y="1171303"/>
            <a:ext cx="4515394" cy="4515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529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e64df35-e205-4ca7-8846-66a9743ba5be" xsi:nil="true"/>
    <lcf76f155ced4ddcb4097134ff3c332f xmlns="44a4e23c-4452-4f6f-8eed-5cbaccf3d3e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38FC128CBEC448B69F2937278F52E4" ma:contentTypeVersion="16" ma:contentTypeDescription="Create a new document." ma:contentTypeScope="" ma:versionID="7f58730089d3d266fc4b37dc14042134">
  <xsd:schema xmlns:xsd="http://www.w3.org/2001/XMLSchema" xmlns:xs="http://www.w3.org/2001/XMLSchema" xmlns:p="http://schemas.microsoft.com/office/2006/metadata/properties" xmlns:ns2="44a4e23c-4452-4f6f-8eed-5cbaccf3d3ee" xmlns:ns3="ae64df35-e205-4ca7-8846-66a9743ba5be" targetNamespace="http://schemas.microsoft.com/office/2006/metadata/properties" ma:root="true" ma:fieldsID="13bf08016d514fc59745a0c63e67d766" ns2:_="" ns3:_="">
    <xsd:import namespace="44a4e23c-4452-4f6f-8eed-5cbaccf3d3ee"/>
    <xsd:import namespace="ae64df35-e205-4ca7-8846-66a9743ba5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a4e23c-4452-4f6f-8eed-5cbaccf3d3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2ad1e1a-d9ef-41a7-972b-ee99e3660c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4df35-e205-4ca7-8846-66a9743ba5b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336f480-dddd-4d94-9250-6f971a1abdd1}" ma:internalName="TaxCatchAll" ma:showField="CatchAllData" ma:web="ae64df35-e205-4ca7-8846-66a9743ba5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473AA2-9A32-4CFF-B374-F3681EF274EE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ca4e55bb-272c-495f-b2ef-8a91b875d901"/>
    <ds:schemaRef ds:uri="42949dff-3e8b-42ad-b73b-7cbb95b4a089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353A10B-FA84-4D88-817B-CACDA6622432}"/>
</file>

<file path=customXml/itemProps3.xml><?xml version="1.0" encoding="utf-8"?>
<ds:datastoreItem xmlns:ds="http://schemas.openxmlformats.org/officeDocument/2006/customXml" ds:itemID="{029842B7-D80F-4CD1-8F65-9A7A35E552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4688</TotalTime>
  <Words>895</Words>
  <Application>Microsoft Office PowerPoint</Application>
  <PresentationFormat>On-screen Show (4:3)</PresentationFormat>
  <Paragraphs>207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6" baseType="lpstr">
      <vt:lpstr>Arial</vt:lpstr>
      <vt:lpstr>Calibri</vt:lpstr>
      <vt:lpstr>Calibri Light</vt:lpstr>
      <vt:lpstr>Open Sans Condensed</vt:lpstr>
      <vt:lpstr>Open Sans ExtraBold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Southgate</dc:creator>
  <cp:lastModifiedBy>Vanessa Bilan</cp:lastModifiedBy>
  <cp:revision>51</cp:revision>
  <cp:lastPrinted>2021-10-20T18:06:11Z</cp:lastPrinted>
  <dcterms:created xsi:type="dcterms:W3CDTF">2021-05-25T14:59:58Z</dcterms:created>
  <dcterms:modified xsi:type="dcterms:W3CDTF">2021-10-20T18:40:17Z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0x0101003B38FC128CBEC448B69F2937278F52E4</vt:lpwstr>
  </property>
</Properties>
</file>